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7"/>
  </p:notesMasterIdLst>
  <p:sldIdLst>
    <p:sldId id="274" r:id="rId2"/>
    <p:sldId id="270" r:id="rId3"/>
    <p:sldId id="26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3" userDrawn="1">
          <p15:clr>
            <a:srgbClr val="A4A3A4"/>
          </p15:clr>
        </p15:guide>
        <p15:guide id="2" orient="horz" pos="3240" userDrawn="1">
          <p15:clr>
            <a:srgbClr val="A4A3A4"/>
          </p15:clr>
        </p15:guide>
        <p15:guide id="3" orient="horz" pos="2505" userDrawn="1">
          <p15:clr>
            <a:srgbClr val="A4A3A4"/>
          </p15:clr>
        </p15:guide>
        <p15:guide id="4" orient="horz" pos="3117" userDrawn="1">
          <p15:clr>
            <a:srgbClr val="A4A3A4"/>
          </p15:clr>
        </p15:guide>
        <p15:guide id="5" orient="horz" pos="1439" userDrawn="1">
          <p15:clr>
            <a:srgbClr val="A4A3A4"/>
          </p15:clr>
        </p15:guide>
        <p15:guide id="6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875"/>
    <a:srgbClr val="0072A9"/>
    <a:srgbClr val="D6E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3" autoAdjust="0"/>
    <p:restoredTop sz="89850" autoAdjust="0"/>
  </p:normalViewPr>
  <p:slideViewPr>
    <p:cSldViewPr snapToGrid="0">
      <p:cViewPr varScale="1">
        <p:scale>
          <a:sx n="85" d="100"/>
          <a:sy n="85" d="100"/>
        </p:scale>
        <p:origin x="-960" y="-18"/>
      </p:cViewPr>
      <p:guideLst>
        <p:guide orient="horz" pos="83"/>
        <p:guide orient="horz" pos="3240"/>
        <p:guide orient="horz" pos="2505"/>
        <p:guide orient="horz" pos="3117"/>
        <p:guide orient="horz" pos="143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6A5BD-8BA7-4900-AB15-0D3ECCC954E6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642B7-71B7-4C3E-9855-0D0DE388A0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7385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C86F7A-4C13-4512-9546-7A2E13DD49E4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5BE2B-728A-4539-B86A-F2CEE53DE5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79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852424-72F4-440E-8E03-587598E5B119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F9EC1-C088-4DAC-AB69-D10F40584B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77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3BA994-DBC0-4389-9AC3-50B67B3923E1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30D88-0AE5-4EDA-BDD3-1B97B5FCD5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5804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28C279-DE8B-468B-BC28-587297351CC5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8769B-FD91-4354-84DF-C542D236D2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9447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49DB7B-3909-433D-9621-020AC3631DB6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2487E-DA75-40AD-AFB9-B7E6678009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73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7891DE-9EFB-436C-8098-DA346D61F734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19AB3-A56A-40DC-B315-4C9AF1D9AEF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986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88A4FD-48AA-4EB3-ADAB-90805DF574A9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9823B-989B-4FE0-A31C-A45838B716C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806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C83F5B-15CF-41AD-AAF7-C365C83FF08D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C2566-FD93-41C5-8007-9C6D9D8DF8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93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8473D-2D84-413D-97BD-015ADE628A5A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5DC8D-C4F0-4F0D-B826-92573808DA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43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A7D9F-B4F6-4B7D-8D30-9FDE43AA2DD2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07F97-2FC2-4714-850C-6700199D61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130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AE2CA6-8D79-400E-AD1E-56E3E0DA2BAA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D1E1-5454-45C3-93DA-86C3DA9ECB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376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3BA994-DBC0-4389-9AC3-50B67B3923E1}" type="datetimeFigureOut">
              <a:rPr lang="zh-CN" altLang="en-US" smtClean="0"/>
              <a:t>2024/9/19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30D88-0AE5-4EDA-BDD3-1B97B5FCD5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70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1468701" y="1918718"/>
            <a:ext cx="6128147" cy="6001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300" b="1" spc="225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题目：</a:t>
            </a:r>
            <a:r>
              <a:rPr lang="en-US" altLang="zh-CN" sz="3300" b="1" spc="225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endParaRPr lang="zh-CN" altLang="en-US" sz="3300" b="1" spc="225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9" name="组合 58"/>
          <p:cNvGrpSpPr/>
          <p:nvPr/>
        </p:nvGrpSpPr>
        <p:grpSpPr bwMode="auto">
          <a:xfrm>
            <a:off x="2455470" y="2568072"/>
            <a:ext cx="4320000" cy="271463"/>
            <a:chOff x="3292447" y="3453573"/>
            <a:chExt cx="5760542" cy="361046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3292447" y="3453573"/>
              <a:ext cx="5760542" cy="0"/>
            </a:xfrm>
            <a:prstGeom prst="line">
              <a:avLst/>
            </a:prstGeom>
            <a:ln w="25400">
              <a:solidFill>
                <a:srgbClr val="04487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等腰三角形 27"/>
            <p:cNvSpPr/>
            <p:nvPr/>
          </p:nvSpPr>
          <p:spPr>
            <a:xfrm flipV="1">
              <a:off x="5872725" y="3459907"/>
              <a:ext cx="411201" cy="354712"/>
            </a:xfrm>
            <a:prstGeom prst="triangle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1829963" y="2950039"/>
            <a:ext cx="222527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学号</a:t>
            </a:r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25"/>
          <p:cNvSpPr txBox="1">
            <a:spLocks noChangeArrowheads="1"/>
          </p:cNvSpPr>
          <p:nvPr/>
        </p:nvSpPr>
        <p:spPr bwMode="auto">
          <a:xfrm>
            <a:off x="4812029" y="3375758"/>
            <a:ext cx="19228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导师：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26"/>
          <p:cNvSpPr txBox="1">
            <a:spLocks noChangeArrowheads="1"/>
          </p:cNvSpPr>
          <p:nvPr/>
        </p:nvSpPr>
        <p:spPr bwMode="auto">
          <a:xfrm>
            <a:off x="4912737" y="2933242"/>
            <a:ext cx="173236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/>
          <p:cNvSpPr txBox="1">
            <a:spLocks noChangeArrowheads="1"/>
          </p:cNvSpPr>
          <p:nvPr/>
        </p:nvSpPr>
        <p:spPr bwMode="auto">
          <a:xfrm>
            <a:off x="1980577" y="3348740"/>
            <a:ext cx="192405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专业：</a:t>
            </a:r>
            <a:r>
              <a:rPr lang="en-US" altLang="zh-CN" sz="21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00151" y="1119226"/>
            <a:ext cx="6717506" cy="3274637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3" name="矩形 52"/>
          <p:cNvSpPr/>
          <p:nvPr/>
        </p:nvSpPr>
        <p:spPr>
          <a:xfrm>
            <a:off x="8674894" y="4892278"/>
            <a:ext cx="469106" cy="251222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4" name="矩形 53"/>
          <p:cNvSpPr/>
          <p:nvPr/>
        </p:nvSpPr>
        <p:spPr>
          <a:xfrm>
            <a:off x="0" y="4892278"/>
            <a:ext cx="8674894" cy="251222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5" name="文本框 54"/>
          <p:cNvSpPr txBox="1">
            <a:spLocks noChangeArrowheads="1"/>
          </p:cNvSpPr>
          <p:nvPr/>
        </p:nvSpPr>
        <p:spPr bwMode="auto">
          <a:xfrm>
            <a:off x="7698581" y="4889898"/>
            <a:ext cx="112514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15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LOGO</a:t>
            </a:r>
            <a:endParaRPr lang="zh-CN" altLang="en-US" sz="15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070202" y="608471"/>
            <a:ext cx="4988966" cy="10618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 smtClean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中国石油大学（华东）高等学历继续教育毕业设计论文答辩</a:t>
            </a:r>
            <a:endParaRPr lang="zh-CN" altLang="en-US" sz="2100" dirty="0">
              <a:solidFill>
                <a:srgbClr val="04487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副标题 2"/>
          <p:cNvSpPr txBox="1">
            <a:spLocks/>
          </p:cNvSpPr>
          <p:nvPr/>
        </p:nvSpPr>
        <p:spPr>
          <a:xfrm>
            <a:off x="1200151" y="3729946"/>
            <a:ext cx="401750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defRPr sz="210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dirty="0"/>
              <a:t>学习中心</a:t>
            </a:r>
            <a:r>
              <a:rPr lang="zh-CN" altLang="en-US" dirty="0" smtClean="0"/>
              <a:t>：</a:t>
            </a:r>
            <a:r>
              <a:rPr lang="en-US" altLang="zh-CN" dirty="0"/>
              <a:t>XXX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-9525"/>
            <a:ext cx="9144000" cy="27979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70" name="组合 69"/>
          <p:cNvGrpSpPr/>
          <p:nvPr/>
        </p:nvGrpSpPr>
        <p:grpSpPr bwMode="auto">
          <a:xfrm>
            <a:off x="2088800" y="1619519"/>
            <a:ext cx="4966400" cy="534591"/>
            <a:chOff x="6298049" y="1397569"/>
            <a:chExt cx="6620401" cy="712882"/>
          </a:xfrm>
        </p:grpSpPr>
        <p:sp>
          <p:nvSpPr>
            <p:cNvPr id="20" name="Freeform 74"/>
            <p:cNvSpPr>
              <a:spLocks noEditPoints="1"/>
            </p:cNvSpPr>
            <p:nvPr/>
          </p:nvSpPr>
          <p:spPr bwMode="auto">
            <a:xfrm>
              <a:off x="7321760" y="1592858"/>
              <a:ext cx="538044" cy="350883"/>
            </a:xfrm>
            <a:custGeom>
              <a:avLst/>
              <a:gdLst>
                <a:gd name="T0" fmla="*/ 18 w 99"/>
                <a:gd name="T1" fmla="*/ 58 h 65"/>
                <a:gd name="T2" fmla="*/ 53 w 99"/>
                <a:gd name="T3" fmla="*/ 65 h 65"/>
                <a:gd name="T4" fmla="*/ 87 w 99"/>
                <a:gd name="T5" fmla="*/ 57 h 65"/>
                <a:gd name="T6" fmla="*/ 87 w 99"/>
                <a:gd name="T7" fmla="*/ 23 h 65"/>
                <a:gd name="T8" fmla="*/ 53 w 99"/>
                <a:gd name="T9" fmla="*/ 28 h 65"/>
                <a:gd name="T10" fmla="*/ 18 w 99"/>
                <a:gd name="T11" fmla="*/ 23 h 65"/>
                <a:gd name="T12" fmla="*/ 18 w 99"/>
                <a:gd name="T13" fmla="*/ 58 h 65"/>
                <a:gd name="T14" fmla="*/ 99 w 99"/>
                <a:gd name="T15" fmla="*/ 8 h 65"/>
                <a:gd name="T16" fmla="*/ 99 w 99"/>
                <a:gd name="T17" fmla="*/ 17 h 65"/>
                <a:gd name="T18" fmla="*/ 53 w 99"/>
                <a:gd name="T19" fmla="*/ 24 h 65"/>
                <a:gd name="T20" fmla="*/ 7 w 99"/>
                <a:gd name="T21" fmla="*/ 17 h 65"/>
                <a:gd name="T22" fmla="*/ 7 w 99"/>
                <a:gd name="T23" fmla="*/ 34 h 65"/>
                <a:gd name="T24" fmla="*/ 9 w 99"/>
                <a:gd name="T25" fmla="*/ 37 h 65"/>
                <a:gd name="T26" fmla="*/ 5 w 99"/>
                <a:gd name="T27" fmla="*/ 41 h 65"/>
                <a:gd name="T28" fmla="*/ 2 w 99"/>
                <a:gd name="T29" fmla="*/ 37 h 65"/>
                <a:gd name="T30" fmla="*/ 4 w 99"/>
                <a:gd name="T31" fmla="*/ 34 h 65"/>
                <a:gd name="T32" fmla="*/ 4 w 99"/>
                <a:gd name="T33" fmla="*/ 8 h 65"/>
                <a:gd name="T34" fmla="*/ 53 w 99"/>
                <a:gd name="T35" fmla="*/ 0 h 65"/>
                <a:gd name="T36" fmla="*/ 99 w 99"/>
                <a:gd name="T37" fmla="*/ 8 h 65"/>
                <a:gd name="T38" fmla="*/ 8 w 99"/>
                <a:gd name="T39" fmla="*/ 42 h 65"/>
                <a:gd name="T40" fmla="*/ 3 w 99"/>
                <a:gd name="T41" fmla="*/ 42 h 65"/>
                <a:gd name="T42" fmla="*/ 0 w 99"/>
                <a:gd name="T43" fmla="*/ 58 h 65"/>
                <a:gd name="T44" fmla="*/ 2 w 99"/>
                <a:gd name="T45" fmla="*/ 58 h 65"/>
                <a:gd name="T46" fmla="*/ 3 w 99"/>
                <a:gd name="T47" fmla="*/ 56 h 65"/>
                <a:gd name="T48" fmla="*/ 3 w 99"/>
                <a:gd name="T49" fmla="*/ 58 h 65"/>
                <a:gd name="T50" fmla="*/ 6 w 99"/>
                <a:gd name="T51" fmla="*/ 59 h 65"/>
                <a:gd name="T52" fmla="*/ 7 w 99"/>
                <a:gd name="T53" fmla="*/ 57 h 65"/>
                <a:gd name="T54" fmla="*/ 7 w 99"/>
                <a:gd name="T55" fmla="*/ 59 h 65"/>
                <a:gd name="T56" fmla="*/ 8 w 99"/>
                <a:gd name="T57" fmla="*/ 59 h 65"/>
                <a:gd name="T58" fmla="*/ 8 w 99"/>
                <a:gd name="T59" fmla="*/ 51 h 65"/>
                <a:gd name="T60" fmla="*/ 9 w 99"/>
                <a:gd name="T61" fmla="*/ 58 h 65"/>
                <a:gd name="T62" fmla="*/ 11 w 99"/>
                <a:gd name="T63" fmla="*/ 58 h 65"/>
                <a:gd name="T64" fmla="*/ 8 w 99"/>
                <a:gd name="T65" fmla="*/ 42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" h="65">
                  <a:moveTo>
                    <a:pt x="18" y="58"/>
                  </a:moveTo>
                  <a:cubicBezTo>
                    <a:pt x="30" y="58"/>
                    <a:pt x="42" y="60"/>
                    <a:pt x="53" y="65"/>
                  </a:cubicBezTo>
                  <a:cubicBezTo>
                    <a:pt x="64" y="60"/>
                    <a:pt x="75" y="57"/>
                    <a:pt x="87" y="57"/>
                  </a:cubicBezTo>
                  <a:cubicBezTo>
                    <a:pt x="87" y="23"/>
                    <a:pt x="87" y="23"/>
                    <a:pt x="87" y="23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18" y="23"/>
                    <a:pt x="18" y="23"/>
                    <a:pt x="18" y="23"/>
                  </a:cubicBezTo>
                  <a:cubicBezTo>
                    <a:pt x="18" y="58"/>
                    <a:pt x="18" y="58"/>
                    <a:pt x="18" y="58"/>
                  </a:cubicBezTo>
                  <a:close/>
                  <a:moveTo>
                    <a:pt x="99" y="8"/>
                  </a:moveTo>
                  <a:cubicBezTo>
                    <a:pt x="99" y="17"/>
                    <a:pt x="99" y="17"/>
                    <a:pt x="99" y="17"/>
                  </a:cubicBezTo>
                  <a:cubicBezTo>
                    <a:pt x="53" y="24"/>
                    <a:pt x="53" y="24"/>
                    <a:pt x="53" y="24"/>
                  </a:cubicBezTo>
                  <a:cubicBezTo>
                    <a:pt x="7" y="17"/>
                    <a:pt x="7" y="17"/>
                    <a:pt x="7" y="17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8" y="35"/>
                    <a:pt x="9" y="36"/>
                    <a:pt x="9" y="37"/>
                  </a:cubicBezTo>
                  <a:cubicBezTo>
                    <a:pt x="9" y="39"/>
                    <a:pt x="7" y="41"/>
                    <a:pt x="5" y="41"/>
                  </a:cubicBezTo>
                  <a:cubicBezTo>
                    <a:pt x="4" y="41"/>
                    <a:pt x="2" y="39"/>
                    <a:pt x="2" y="37"/>
                  </a:cubicBezTo>
                  <a:cubicBezTo>
                    <a:pt x="2" y="36"/>
                    <a:pt x="3" y="35"/>
                    <a:pt x="4" y="34"/>
                  </a:cubicBezTo>
                  <a:cubicBezTo>
                    <a:pt x="4" y="25"/>
                    <a:pt x="4" y="17"/>
                    <a:pt x="4" y="8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99" y="8"/>
                    <a:pt x="99" y="8"/>
                    <a:pt x="99" y="8"/>
                  </a:cubicBezTo>
                  <a:close/>
                  <a:moveTo>
                    <a:pt x="8" y="42"/>
                  </a:moveTo>
                  <a:cubicBezTo>
                    <a:pt x="6" y="43"/>
                    <a:pt x="5" y="43"/>
                    <a:pt x="3" y="42"/>
                  </a:cubicBezTo>
                  <a:cubicBezTo>
                    <a:pt x="2" y="47"/>
                    <a:pt x="1" y="52"/>
                    <a:pt x="0" y="58"/>
                  </a:cubicBezTo>
                  <a:cubicBezTo>
                    <a:pt x="1" y="58"/>
                    <a:pt x="2" y="58"/>
                    <a:pt x="2" y="58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4" y="59"/>
                    <a:pt x="5" y="59"/>
                    <a:pt x="6" y="59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7" y="59"/>
                    <a:pt x="8" y="59"/>
                    <a:pt x="8" y="59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10" y="58"/>
                    <a:pt x="10" y="58"/>
                    <a:pt x="11" y="58"/>
                  </a:cubicBezTo>
                  <a:cubicBezTo>
                    <a:pt x="10" y="52"/>
                    <a:pt x="9" y="47"/>
                    <a:pt x="8" y="42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4156" name="文本框 20"/>
            <p:cNvSpPr txBox="1">
              <a:spLocks noChangeArrowheads="1"/>
            </p:cNvSpPr>
            <p:nvPr/>
          </p:nvSpPr>
          <p:spPr bwMode="auto">
            <a:xfrm>
              <a:off x="8688015" y="1514635"/>
              <a:ext cx="2840403" cy="5540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论文概述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180504" y="1397569"/>
              <a:ext cx="5737946" cy="712882"/>
            </a:xfrm>
            <a:prstGeom prst="rect">
              <a:avLst/>
            </a:prstGeom>
            <a:noFill/>
            <a:ln w="25400">
              <a:solidFill>
                <a:srgbClr val="0448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/>
            </a:p>
          </p:txBody>
        </p:sp>
        <p:cxnSp>
          <p:nvCxnSpPr>
            <p:cNvPr id="23" name="直接连接符 22"/>
            <p:cNvCxnSpPr/>
            <p:nvPr/>
          </p:nvCxnSpPr>
          <p:spPr>
            <a:xfrm flipH="1">
              <a:off x="8045500" y="1397569"/>
              <a:ext cx="12697" cy="712882"/>
            </a:xfrm>
            <a:prstGeom prst="line">
              <a:avLst/>
            </a:prstGeom>
            <a:ln w="25400">
              <a:solidFill>
                <a:srgbClr val="044875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59" name="组合 68"/>
            <p:cNvGrpSpPr/>
            <p:nvPr/>
          </p:nvGrpSpPr>
          <p:grpSpPr bwMode="auto">
            <a:xfrm>
              <a:off x="6298049" y="1397569"/>
              <a:ext cx="919239" cy="712882"/>
              <a:chOff x="6191369" y="1397569"/>
              <a:chExt cx="919239" cy="712882"/>
            </a:xfrm>
          </p:grpSpPr>
          <p:sp>
            <p:nvSpPr>
              <p:cNvPr id="68" name="矩形 67"/>
              <p:cNvSpPr/>
              <p:nvPr/>
            </p:nvSpPr>
            <p:spPr>
              <a:xfrm>
                <a:off x="6294533" y="1397569"/>
                <a:ext cx="712631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sp>
            <p:nvSpPr>
              <p:cNvPr id="4161" name="文本框 18"/>
              <p:cNvSpPr txBox="1">
                <a:spLocks noChangeArrowheads="1"/>
              </p:cNvSpPr>
              <p:nvPr/>
            </p:nvSpPr>
            <p:spPr bwMode="auto">
              <a:xfrm>
                <a:off x="6191369" y="1397569"/>
                <a:ext cx="919239" cy="677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 eaLnBrk="1" hangingPunct="1"/>
                <a:r>
                  <a:rPr lang="en-US" altLang="zh-CN" sz="2700" b="1" dirty="0">
                    <a:solidFill>
                      <a:srgbClr val="044875"/>
                    </a:solidFill>
                    <a:latin typeface="Impact" panose="020B0806030902050204" pitchFamily="34" charset="0"/>
                  </a:rPr>
                  <a:t>01</a:t>
                </a:r>
                <a:endParaRPr lang="zh-CN" altLang="en-US" sz="2700" b="1" dirty="0">
                  <a:solidFill>
                    <a:srgbClr val="044875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grpSp>
        <p:nvGrpSpPr>
          <p:cNvPr id="16" name="组合 15"/>
          <p:cNvGrpSpPr/>
          <p:nvPr/>
        </p:nvGrpSpPr>
        <p:grpSpPr bwMode="auto">
          <a:xfrm>
            <a:off x="2095348" y="2273797"/>
            <a:ext cx="4959851" cy="534591"/>
            <a:chOff x="309691" y="2998271"/>
            <a:chExt cx="6611672" cy="712882"/>
          </a:xfrm>
        </p:grpSpPr>
        <p:grpSp>
          <p:nvGrpSpPr>
            <p:cNvPr id="4131" name="组合 71"/>
            <p:cNvGrpSpPr/>
            <p:nvPr/>
          </p:nvGrpSpPr>
          <p:grpSpPr bwMode="auto">
            <a:xfrm>
              <a:off x="309691" y="2998271"/>
              <a:ext cx="6611672" cy="712882"/>
              <a:chOff x="6298049" y="1397569"/>
              <a:chExt cx="6611672" cy="712882"/>
            </a:xfrm>
          </p:grpSpPr>
          <p:sp>
            <p:nvSpPr>
              <p:cNvPr id="4133" name="文本框 73"/>
              <p:cNvSpPr txBox="1">
                <a:spLocks noChangeArrowheads="1"/>
              </p:cNvSpPr>
              <p:nvPr/>
            </p:nvSpPr>
            <p:spPr bwMode="auto">
              <a:xfrm>
                <a:off x="8723415" y="1504736"/>
                <a:ext cx="2840404" cy="5540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lang="zh-CN" altLang="en-US" sz="2100" b="1" dirty="0">
                    <a:solidFill>
                      <a:srgbClr val="04487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解决思路及措施</a:t>
                </a:r>
              </a:p>
            </p:txBody>
          </p:sp>
          <p:sp>
            <p:nvSpPr>
              <p:cNvPr id="75" name="矩形 74"/>
              <p:cNvSpPr/>
              <p:nvPr/>
            </p:nvSpPr>
            <p:spPr>
              <a:xfrm>
                <a:off x="7180504" y="1397569"/>
                <a:ext cx="5729217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cxnSp>
            <p:nvCxnSpPr>
              <p:cNvPr id="76" name="直接连接符 75"/>
              <p:cNvCxnSpPr/>
              <p:nvPr/>
            </p:nvCxnSpPr>
            <p:spPr>
              <a:xfrm flipH="1">
                <a:off x="8045500" y="1397569"/>
                <a:ext cx="12697" cy="712882"/>
              </a:xfrm>
              <a:prstGeom prst="line">
                <a:avLst/>
              </a:prstGeom>
              <a:ln w="25400">
                <a:solidFill>
                  <a:srgbClr val="044875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36" name="组合 76"/>
              <p:cNvGrpSpPr/>
              <p:nvPr/>
            </p:nvGrpSpPr>
            <p:grpSpPr bwMode="auto">
              <a:xfrm>
                <a:off x="6298049" y="1397569"/>
                <a:ext cx="919239" cy="712882"/>
                <a:chOff x="6191369" y="1397569"/>
                <a:chExt cx="919239" cy="712882"/>
              </a:xfrm>
            </p:grpSpPr>
            <p:sp>
              <p:nvSpPr>
                <p:cNvPr id="78" name="矩形 77"/>
                <p:cNvSpPr/>
                <p:nvPr/>
              </p:nvSpPr>
              <p:spPr>
                <a:xfrm>
                  <a:off x="6294533" y="1397569"/>
                  <a:ext cx="712631" cy="712882"/>
                </a:xfrm>
                <a:prstGeom prst="rect">
                  <a:avLst/>
                </a:prstGeom>
                <a:noFill/>
                <a:ln w="25400">
                  <a:solidFill>
                    <a:srgbClr val="04487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b="1"/>
                </a:p>
              </p:txBody>
            </p:sp>
            <p:sp>
              <p:nvSpPr>
                <p:cNvPr id="4138" name="文本框 78"/>
                <p:cNvSpPr txBox="1">
                  <a:spLocks noChangeArrowheads="1"/>
                </p:cNvSpPr>
                <p:nvPr/>
              </p:nvSpPr>
              <p:spPr bwMode="auto">
                <a:xfrm>
                  <a:off x="6191369" y="1397569"/>
                  <a:ext cx="919239" cy="6771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r>
                    <a:rPr lang="en-US" altLang="zh-CN" sz="2700" b="1">
                      <a:solidFill>
                        <a:srgbClr val="044875"/>
                      </a:solidFill>
                      <a:latin typeface="Impact" panose="020B0806030902050204" pitchFamily="34" charset="0"/>
                    </a:rPr>
                    <a:t>02</a:t>
                  </a:r>
                  <a:endParaRPr lang="zh-CN" altLang="en-US" sz="2700" b="1">
                    <a:solidFill>
                      <a:srgbClr val="044875"/>
                    </a:solidFill>
                    <a:latin typeface="Impact" panose="020B0806030902050204" pitchFamily="34" charset="0"/>
                  </a:endParaRPr>
                </a:p>
              </p:txBody>
            </p:sp>
          </p:grpSp>
        </p:grpSp>
        <p:sp>
          <p:nvSpPr>
            <p:cNvPr id="140" name="Freeform 30"/>
            <p:cNvSpPr>
              <a:spLocks noEditPoints="1"/>
            </p:cNvSpPr>
            <p:nvPr/>
          </p:nvSpPr>
          <p:spPr bwMode="auto">
            <a:xfrm>
              <a:off x="1401649" y="3137989"/>
              <a:ext cx="401548" cy="528708"/>
            </a:xfrm>
            <a:custGeom>
              <a:avLst/>
              <a:gdLst>
                <a:gd name="T0" fmla="*/ 60 w 74"/>
                <a:gd name="T1" fmla="*/ 0 h 97"/>
                <a:gd name="T2" fmla="*/ 72 w 74"/>
                <a:gd name="T3" fmla="*/ 11 h 97"/>
                <a:gd name="T4" fmla="*/ 70 w 74"/>
                <a:gd name="T5" fmla="*/ 52 h 97"/>
                <a:gd name="T6" fmla="*/ 63 w 74"/>
                <a:gd name="T7" fmla="*/ 11 h 97"/>
                <a:gd name="T8" fmla="*/ 60 w 74"/>
                <a:gd name="T9" fmla="*/ 8 h 97"/>
                <a:gd name="T10" fmla="*/ 26 w 74"/>
                <a:gd name="T11" fmla="*/ 11 h 97"/>
                <a:gd name="T12" fmla="*/ 26 w 74"/>
                <a:gd name="T13" fmla="*/ 18 h 97"/>
                <a:gd name="T14" fmla="*/ 19 w 74"/>
                <a:gd name="T15" fmla="*/ 24 h 97"/>
                <a:gd name="T16" fmla="*/ 12 w 74"/>
                <a:gd name="T17" fmla="*/ 24 h 97"/>
                <a:gd name="T18" fmla="*/ 8 w 74"/>
                <a:gd name="T19" fmla="*/ 79 h 97"/>
                <a:gd name="T20" fmla="*/ 9 w 74"/>
                <a:gd name="T21" fmla="*/ 81 h 97"/>
                <a:gd name="T22" fmla="*/ 28 w 74"/>
                <a:gd name="T23" fmla="*/ 82 h 97"/>
                <a:gd name="T24" fmla="*/ 37 w 74"/>
                <a:gd name="T25" fmla="*/ 90 h 97"/>
                <a:gd name="T26" fmla="*/ 3 w 74"/>
                <a:gd name="T27" fmla="*/ 87 h 97"/>
                <a:gd name="T28" fmla="*/ 3 w 74"/>
                <a:gd name="T29" fmla="*/ 87 h 97"/>
                <a:gd name="T30" fmla="*/ 0 w 74"/>
                <a:gd name="T31" fmla="*/ 20 h 97"/>
                <a:gd name="T32" fmla="*/ 1 w 74"/>
                <a:gd name="T33" fmla="*/ 17 h 97"/>
                <a:gd name="T34" fmla="*/ 19 w 74"/>
                <a:gd name="T35" fmla="*/ 0 h 97"/>
                <a:gd name="T36" fmla="*/ 17 w 74"/>
                <a:gd name="T37" fmla="*/ 52 h 97"/>
                <a:gd name="T38" fmla="*/ 27 w 74"/>
                <a:gd name="T39" fmla="*/ 56 h 97"/>
                <a:gd name="T40" fmla="*/ 17 w 74"/>
                <a:gd name="T41" fmla="*/ 52 h 97"/>
                <a:gd name="T42" fmla="*/ 17 w 74"/>
                <a:gd name="T43" fmla="*/ 44 h 97"/>
                <a:gd name="T44" fmla="*/ 56 w 74"/>
                <a:gd name="T45" fmla="*/ 40 h 97"/>
                <a:gd name="T46" fmla="*/ 17 w 74"/>
                <a:gd name="T47" fmla="*/ 28 h 97"/>
                <a:gd name="T48" fmla="*/ 56 w 74"/>
                <a:gd name="T49" fmla="*/ 33 h 97"/>
                <a:gd name="T50" fmla="*/ 17 w 74"/>
                <a:gd name="T51" fmla="*/ 28 h 97"/>
                <a:gd name="T52" fmla="*/ 34 w 74"/>
                <a:gd name="T53" fmla="*/ 22 h 97"/>
                <a:gd name="T54" fmla="*/ 56 w 74"/>
                <a:gd name="T55" fmla="*/ 17 h 97"/>
                <a:gd name="T56" fmla="*/ 41 w 74"/>
                <a:gd name="T57" fmla="*/ 69 h 97"/>
                <a:gd name="T58" fmla="*/ 41 w 74"/>
                <a:gd name="T59" fmla="*/ 69 h 97"/>
                <a:gd name="T60" fmla="*/ 31 w 74"/>
                <a:gd name="T61" fmla="*/ 66 h 97"/>
                <a:gd name="T62" fmla="*/ 47 w 74"/>
                <a:gd name="T63" fmla="*/ 86 h 97"/>
                <a:gd name="T64" fmla="*/ 59 w 74"/>
                <a:gd name="T65" fmla="*/ 87 h 97"/>
                <a:gd name="T66" fmla="*/ 71 w 74"/>
                <a:gd name="T67" fmla="*/ 96 h 97"/>
                <a:gd name="T68" fmla="*/ 72 w 74"/>
                <a:gd name="T69" fmla="*/ 90 h 97"/>
                <a:gd name="T70" fmla="*/ 63 w 74"/>
                <a:gd name="T71" fmla="*/ 80 h 97"/>
                <a:gd name="T72" fmla="*/ 64 w 74"/>
                <a:gd name="T73" fmla="*/ 57 h 97"/>
                <a:gd name="T74" fmla="*/ 38 w 74"/>
                <a:gd name="T75" fmla="*/ 54 h 97"/>
                <a:gd name="T76" fmla="*/ 42 w 74"/>
                <a:gd name="T77" fmla="*/ 58 h 97"/>
                <a:gd name="T78" fmla="*/ 40 w 74"/>
                <a:gd name="T79" fmla="*/ 76 h 97"/>
                <a:gd name="T80" fmla="*/ 57 w 74"/>
                <a:gd name="T81" fmla="*/ 78 h 97"/>
                <a:gd name="T82" fmla="*/ 59 w 74"/>
                <a:gd name="T83" fmla="*/ 61 h 97"/>
                <a:gd name="T84" fmla="*/ 21 w 74"/>
                <a:gd name="T85" fmla="*/ 9 h 97"/>
                <a:gd name="T86" fmla="*/ 13 w 74"/>
                <a:gd name="T87" fmla="*/ 19 h 97"/>
                <a:gd name="T88" fmla="*/ 17 w 74"/>
                <a:gd name="T89" fmla="*/ 20 h 97"/>
                <a:gd name="T90" fmla="*/ 18 w 74"/>
                <a:gd name="T91" fmla="*/ 20 h 97"/>
                <a:gd name="T92" fmla="*/ 22 w 74"/>
                <a:gd name="T93" fmla="*/ 17 h 97"/>
                <a:gd name="T94" fmla="*/ 22 w 74"/>
                <a:gd name="T95" fmla="*/ 15 h 97"/>
                <a:gd name="T96" fmla="*/ 21 w 74"/>
                <a:gd name="T97" fmla="*/ 1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4" h="97">
                  <a:moveTo>
                    <a:pt x="21" y="0"/>
                  </a:move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6" y="1"/>
                    <a:pt x="68" y="3"/>
                  </a:cubicBezTo>
                  <a:cubicBezTo>
                    <a:pt x="70" y="5"/>
                    <a:pt x="72" y="8"/>
                    <a:pt x="72" y="11"/>
                  </a:cubicBezTo>
                  <a:cubicBezTo>
                    <a:pt x="72" y="56"/>
                    <a:pt x="72" y="56"/>
                    <a:pt x="72" y="56"/>
                  </a:cubicBezTo>
                  <a:cubicBezTo>
                    <a:pt x="71" y="55"/>
                    <a:pt x="70" y="53"/>
                    <a:pt x="70" y="52"/>
                  </a:cubicBezTo>
                  <a:cubicBezTo>
                    <a:pt x="68" y="50"/>
                    <a:pt x="66" y="48"/>
                    <a:pt x="63" y="47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3" y="10"/>
                    <a:pt x="63" y="9"/>
                    <a:pt x="62" y="9"/>
                  </a:cubicBezTo>
                  <a:cubicBezTo>
                    <a:pt x="62" y="8"/>
                    <a:pt x="61" y="8"/>
                    <a:pt x="60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6"/>
                    <a:pt x="26" y="17"/>
                    <a:pt x="26" y="18"/>
                  </a:cubicBezTo>
                  <a:cubicBezTo>
                    <a:pt x="26" y="19"/>
                    <a:pt x="25" y="21"/>
                    <a:pt x="23" y="22"/>
                  </a:cubicBezTo>
                  <a:cubicBezTo>
                    <a:pt x="22" y="23"/>
                    <a:pt x="21" y="24"/>
                    <a:pt x="19" y="24"/>
                  </a:cubicBezTo>
                  <a:cubicBezTo>
                    <a:pt x="18" y="24"/>
                    <a:pt x="17" y="24"/>
                    <a:pt x="16" y="24"/>
                  </a:cubicBezTo>
                  <a:cubicBezTo>
                    <a:pt x="12" y="24"/>
                    <a:pt x="12" y="24"/>
                    <a:pt x="12" y="24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8" y="80"/>
                    <a:pt x="9" y="80"/>
                    <a:pt x="9" y="81"/>
                  </a:cubicBezTo>
                  <a:cubicBezTo>
                    <a:pt x="9" y="81"/>
                    <a:pt x="9" y="81"/>
                    <a:pt x="9" y="81"/>
                  </a:cubicBezTo>
                  <a:cubicBezTo>
                    <a:pt x="10" y="81"/>
                    <a:pt x="10" y="82"/>
                    <a:pt x="11" y="82"/>
                  </a:cubicBezTo>
                  <a:cubicBezTo>
                    <a:pt x="28" y="82"/>
                    <a:pt x="28" y="82"/>
                    <a:pt x="28" y="82"/>
                  </a:cubicBezTo>
                  <a:cubicBezTo>
                    <a:pt x="28" y="82"/>
                    <a:pt x="29" y="83"/>
                    <a:pt x="29" y="84"/>
                  </a:cubicBezTo>
                  <a:cubicBezTo>
                    <a:pt x="31" y="86"/>
                    <a:pt x="34" y="88"/>
                    <a:pt x="37" y="90"/>
                  </a:cubicBezTo>
                  <a:cubicBezTo>
                    <a:pt x="11" y="90"/>
                    <a:pt x="11" y="90"/>
                    <a:pt x="11" y="90"/>
                  </a:cubicBezTo>
                  <a:cubicBezTo>
                    <a:pt x="8" y="90"/>
                    <a:pt x="5" y="89"/>
                    <a:pt x="3" y="87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1" y="85"/>
                    <a:pt x="0" y="82"/>
                    <a:pt x="0" y="79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1" y="17"/>
                    <a:pt x="1" y="17"/>
                    <a:pt x="1" y="17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1" y="0"/>
                    <a:pt x="21" y="0"/>
                    <a:pt x="21" y="0"/>
                  </a:cubicBezTo>
                  <a:close/>
                  <a:moveTo>
                    <a:pt x="17" y="52"/>
                  </a:moveTo>
                  <a:cubicBezTo>
                    <a:pt x="17" y="56"/>
                    <a:pt x="17" y="56"/>
                    <a:pt x="17" y="56"/>
                  </a:cubicBezTo>
                  <a:cubicBezTo>
                    <a:pt x="27" y="56"/>
                    <a:pt x="27" y="56"/>
                    <a:pt x="27" y="56"/>
                  </a:cubicBezTo>
                  <a:cubicBezTo>
                    <a:pt x="27" y="52"/>
                    <a:pt x="27" y="52"/>
                    <a:pt x="27" y="52"/>
                  </a:cubicBezTo>
                  <a:cubicBezTo>
                    <a:pt x="17" y="52"/>
                    <a:pt x="17" y="52"/>
                    <a:pt x="17" y="52"/>
                  </a:cubicBezTo>
                  <a:close/>
                  <a:moveTo>
                    <a:pt x="17" y="40"/>
                  </a:moveTo>
                  <a:cubicBezTo>
                    <a:pt x="17" y="44"/>
                    <a:pt x="17" y="44"/>
                    <a:pt x="17" y="44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17" y="40"/>
                    <a:pt x="17" y="40"/>
                    <a:pt x="17" y="40"/>
                  </a:cubicBezTo>
                  <a:close/>
                  <a:moveTo>
                    <a:pt x="17" y="28"/>
                  </a:moveTo>
                  <a:cubicBezTo>
                    <a:pt x="17" y="33"/>
                    <a:pt x="17" y="33"/>
                    <a:pt x="17" y="33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17" y="28"/>
                    <a:pt x="17" y="28"/>
                    <a:pt x="17" y="28"/>
                  </a:cubicBezTo>
                  <a:close/>
                  <a:moveTo>
                    <a:pt x="34" y="17"/>
                  </a:moveTo>
                  <a:cubicBezTo>
                    <a:pt x="34" y="22"/>
                    <a:pt x="34" y="22"/>
                    <a:pt x="34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34" y="17"/>
                    <a:pt x="34" y="17"/>
                    <a:pt x="34" y="17"/>
                  </a:cubicBezTo>
                  <a:close/>
                  <a:moveTo>
                    <a:pt x="41" y="69"/>
                  </a:moveTo>
                  <a:cubicBezTo>
                    <a:pt x="43" y="64"/>
                    <a:pt x="48" y="61"/>
                    <a:pt x="55" y="60"/>
                  </a:cubicBezTo>
                  <a:cubicBezTo>
                    <a:pt x="48" y="56"/>
                    <a:pt x="39" y="62"/>
                    <a:pt x="41" y="69"/>
                  </a:cubicBezTo>
                  <a:close/>
                  <a:moveTo>
                    <a:pt x="38" y="54"/>
                  </a:moveTo>
                  <a:cubicBezTo>
                    <a:pt x="34" y="57"/>
                    <a:pt x="32" y="61"/>
                    <a:pt x="31" y="66"/>
                  </a:cubicBezTo>
                  <a:cubicBezTo>
                    <a:pt x="31" y="70"/>
                    <a:pt x="32" y="75"/>
                    <a:pt x="35" y="79"/>
                  </a:cubicBezTo>
                  <a:cubicBezTo>
                    <a:pt x="38" y="83"/>
                    <a:pt x="43" y="86"/>
                    <a:pt x="47" y="86"/>
                  </a:cubicBezTo>
                  <a:cubicBezTo>
                    <a:pt x="51" y="87"/>
                    <a:pt x="55" y="86"/>
                    <a:pt x="58" y="84"/>
                  </a:cubicBezTo>
                  <a:cubicBezTo>
                    <a:pt x="58" y="85"/>
                    <a:pt x="58" y="86"/>
                    <a:pt x="59" y="87"/>
                  </a:cubicBezTo>
                  <a:cubicBezTo>
                    <a:pt x="65" y="95"/>
                    <a:pt x="65" y="95"/>
                    <a:pt x="65" y="95"/>
                  </a:cubicBezTo>
                  <a:cubicBezTo>
                    <a:pt x="67" y="97"/>
                    <a:pt x="69" y="97"/>
                    <a:pt x="71" y="96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3" y="94"/>
                    <a:pt x="74" y="91"/>
                    <a:pt x="72" y="90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5" y="81"/>
                    <a:pt x="64" y="80"/>
                    <a:pt x="63" y="80"/>
                  </a:cubicBezTo>
                  <a:cubicBezTo>
                    <a:pt x="66" y="77"/>
                    <a:pt x="67" y="74"/>
                    <a:pt x="68" y="70"/>
                  </a:cubicBezTo>
                  <a:cubicBezTo>
                    <a:pt x="68" y="66"/>
                    <a:pt x="67" y="61"/>
                    <a:pt x="64" y="57"/>
                  </a:cubicBezTo>
                  <a:cubicBezTo>
                    <a:pt x="61" y="53"/>
                    <a:pt x="56" y="50"/>
                    <a:pt x="52" y="50"/>
                  </a:cubicBezTo>
                  <a:cubicBezTo>
                    <a:pt x="47" y="49"/>
                    <a:pt x="42" y="50"/>
                    <a:pt x="38" y="54"/>
                  </a:cubicBezTo>
                  <a:close/>
                  <a:moveTo>
                    <a:pt x="51" y="56"/>
                  </a:moveTo>
                  <a:cubicBezTo>
                    <a:pt x="48" y="56"/>
                    <a:pt x="45" y="56"/>
                    <a:pt x="42" y="58"/>
                  </a:cubicBezTo>
                  <a:cubicBezTo>
                    <a:pt x="39" y="61"/>
                    <a:pt x="38" y="63"/>
                    <a:pt x="37" y="67"/>
                  </a:cubicBezTo>
                  <a:cubicBezTo>
                    <a:pt x="37" y="70"/>
                    <a:pt x="38" y="73"/>
                    <a:pt x="40" y="76"/>
                  </a:cubicBezTo>
                  <a:cubicBezTo>
                    <a:pt x="42" y="78"/>
                    <a:pt x="45" y="80"/>
                    <a:pt x="48" y="80"/>
                  </a:cubicBezTo>
                  <a:cubicBezTo>
                    <a:pt x="51" y="80"/>
                    <a:pt x="54" y="80"/>
                    <a:pt x="57" y="78"/>
                  </a:cubicBezTo>
                  <a:cubicBezTo>
                    <a:pt x="60" y="76"/>
                    <a:pt x="61" y="73"/>
                    <a:pt x="61" y="69"/>
                  </a:cubicBezTo>
                  <a:cubicBezTo>
                    <a:pt x="62" y="66"/>
                    <a:pt x="61" y="63"/>
                    <a:pt x="59" y="61"/>
                  </a:cubicBezTo>
                  <a:cubicBezTo>
                    <a:pt x="57" y="58"/>
                    <a:pt x="54" y="56"/>
                    <a:pt x="51" y="56"/>
                  </a:cubicBezTo>
                  <a:close/>
                  <a:moveTo>
                    <a:pt x="21" y="9"/>
                  </a:moveTo>
                  <a:cubicBezTo>
                    <a:pt x="11" y="19"/>
                    <a:pt x="11" y="19"/>
                    <a:pt x="11" y="19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0"/>
                    <a:pt x="18" y="20"/>
                  </a:cubicBezTo>
                  <a:cubicBezTo>
                    <a:pt x="19" y="20"/>
                    <a:pt x="20" y="19"/>
                    <a:pt x="21" y="19"/>
                  </a:cubicBezTo>
                  <a:cubicBezTo>
                    <a:pt x="21" y="18"/>
                    <a:pt x="22" y="17"/>
                    <a:pt x="22" y="17"/>
                  </a:cubicBezTo>
                  <a:cubicBezTo>
                    <a:pt x="22" y="16"/>
                    <a:pt x="22" y="16"/>
                    <a:pt x="22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1" y="11"/>
                    <a:pt x="21" y="11"/>
                    <a:pt x="21" y="11"/>
                  </a:cubicBezTo>
                  <a:lnTo>
                    <a:pt x="21" y="9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25" name="组合 24"/>
          <p:cNvGrpSpPr/>
          <p:nvPr/>
        </p:nvGrpSpPr>
        <p:grpSpPr bwMode="auto">
          <a:xfrm>
            <a:off x="2095348" y="3020346"/>
            <a:ext cx="4959851" cy="534592"/>
            <a:chOff x="6535248" y="5221376"/>
            <a:chExt cx="6611671" cy="712882"/>
          </a:xfrm>
        </p:grpSpPr>
        <p:grpSp>
          <p:nvGrpSpPr>
            <p:cNvPr id="4115" name="组合 117"/>
            <p:cNvGrpSpPr/>
            <p:nvPr/>
          </p:nvGrpSpPr>
          <p:grpSpPr bwMode="auto">
            <a:xfrm>
              <a:off x="6535248" y="5221376"/>
              <a:ext cx="6611671" cy="712882"/>
              <a:chOff x="6298049" y="1397569"/>
              <a:chExt cx="6611671" cy="712882"/>
            </a:xfrm>
          </p:grpSpPr>
          <p:sp>
            <p:nvSpPr>
              <p:cNvPr id="4117" name="文本框 119"/>
              <p:cNvSpPr txBox="1">
                <a:spLocks noChangeArrowheads="1"/>
              </p:cNvSpPr>
              <p:nvPr/>
            </p:nvSpPr>
            <p:spPr bwMode="auto">
              <a:xfrm>
                <a:off x="8723415" y="1476975"/>
                <a:ext cx="2840403" cy="5540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algn="ctr"/>
                <a:r>
                  <a:rPr lang="zh-CN" altLang="en-US" sz="2100" b="1" dirty="0">
                    <a:solidFill>
                      <a:srgbClr val="044875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成效及结论</a:t>
                </a:r>
              </a:p>
            </p:txBody>
          </p:sp>
          <p:sp>
            <p:nvSpPr>
              <p:cNvPr id="121" name="矩形 120"/>
              <p:cNvSpPr/>
              <p:nvPr/>
            </p:nvSpPr>
            <p:spPr>
              <a:xfrm>
                <a:off x="7180504" y="1397569"/>
                <a:ext cx="5729216" cy="712882"/>
              </a:xfrm>
              <a:prstGeom prst="rect">
                <a:avLst/>
              </a:prstGeom>
              <a:noFill/>
              <a:ln w="25400">
                <a:solidFill>
                  <a:srgbClr val="04487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 b="1"/>
              </a:p>
            </p:txBody>
          </p:sp>
          <p:cxnSp>
            <p:nvCxnSpPr>
              <p:cNvPr id="122" name="直接连接符 121"/>
              <p:cNvCxnSpPr/>
              <p:nvPr/>
            </p:nvCxnSpPr>
            <p:spPr>
              <a:xfrm flipH="1">
                <a:off x="8045500" y="1397569"/>
                <a:ext cx="12697" cy="712882"/>
              </a:xfrm>
              <a:prstGeom prst="line">
                <a:avLst/>
              </a:prstGeom>
              <a:ln w="25400">
                <a:solidFill>
                  <a:srgbClr val="044875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20" name="组合 122"/>
              <p:cNvGrpSpPr/>
              <p:nvPr/>
            </p:nvGrpSpPr>
            <p:grpSpPr bwMode="auto">
              <a:xfrm>
                <a:off x="6298049" y="1397569"/>
                <a:ext cx="919239" cy="712882"/>
                <a:chOff x="6191369" y="1397569"/>
                <a:chExt cx="919239" cy="712882"/>
              </a:xfrm>
            </p:grpSpPr>
            <p:sp>
              <p:nvSpPr>
                <p:cNvPr id="124" name="矩形 123"/>
                <p:cNvSpPr/>
                <p:nvPr/>
              </p:nvSpPr>
              <p:spPr>
                <a:xfrm>
                  <a:off x="6294533" y="1397569"/>
                  <a:ext cx="712631" cy="712882"/>
                </a:xfrm>
                <a:prstGeom prst="rect">
                  <a:avLst/>
                </a:prstGeom>
                <a:noFill/>
                <a:ln w="25400">
                  <a:solidFill>
                    <a:srgbClr val="044875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zh-CN" altLang="en-US" b="1"/>
                </a:p>
              </p:txBody>
            </p:sp>
            <p:sp>
              <p:nvSpPr>
                <p:cNvPr id="4122" name="文本框 124"/>
                <p:cNvSpPr txBox="1">
                  <a:spLocks noChangeArrowheads="1"/>
                </p:cNvSpPr>
                <p:nvPr/>
              </p:nvSpPr>
              <p:spPr bwMode="auto">
                <a:xfrm>
                  <a:off x="6191369" y="1397569"/>
                  <a:ext cx="919239" cy="6771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2pPr>
                  <a:lvl3pPr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5pPr>
                  <a:lvl6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6pPr>
                  <a:lvl7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7pPr>
                  <a:lvl8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8pPr>
                  <a:lvl9pPr eaLnBrk="0" fontAlgn="base" hangingPunct="0"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algn="ctr" eaLnBrk="1" hangingPunct="1"/>
                  <a:r>
                    <a:rPr lang="en-US" altLang="zh-CN" sz="2700" b="1" dirty="0" smtClean="0">
                      <a:solidFill>
                        <a:srgbClr val="044875"/>
                      </a:solidFill>
                      <a:latin typeface="Impact" panose="020B0806030902050204" pitchFamily="34" charset="0"/>
                    </a:rPr>
                    <a:t>03</a:t>
                  </a:r>
                  <a:endParaRPr lang="zh-CN" altLang="en-US" sz="2700" b="1" dirty="0">
                    <a:solidFill>
                      <a:srgbClr val="044875"/>
                    </a:solidFill>
                    <a:latin typeface="Impact" panose="020B0806030902050204" pitchFamily="34" charset="0"/>
                  </a:endParaRPr>
                </a:p>
              </p:txBody>
            </p:sp>
          </p:grpSp>
        </p:grpSp>
        <p:sp>
          <p:nvSpPr>
            <p:cNvPr id="144" name="Freeform 48"/>
            <p:cNvSpPr>
              <a:spLocks noEditPoints="1"/>
            </p:cNvSpPr>
            <p:nvPr/>
          </p:nvSpPr>
          <p:spPr bwMode="auto">
            <a:xfrm>
              <a:off x="7670059" y="5303937"/>
              <a:ext cx="363458" cy="576339"/>
            </a:xfrm>
            <a:custGeom>
              <a:avLst/>
              <a:gdLst>
                <a:gd name="T0" fmla="*/ 57 w 67"/>
                <a:gd name="T1" fmla="*/ 10 h 106"/>
                <a:gd name="T2" fmla="*/ 62 w 67"/>
                <a:gd name="T3" fmla="*/ 51 h 106"/>
                <a:gd name="T4" fmla="*/ 51 w 67"/>
                <a:gd name="T5" fmla="*/ 66 h 106"/>
                <a:gd name="T6" fmla="*/ 55 w 67"/>
                <a:gd name="T7" fmla="*/ 65 h 106"/>
                <a:gd name="T8" fmla="*/ 57 w 67"/>
                <a:gd name="T9" fmla="*/ 73 h 106"/>
                <a:gd name="T10" fmla="*/ 56 w 67"/>
                <a:gd name="T11" fmla="*/ 80 h 106"/>
                <a:gd name="T12" fmla="*/ 57 w 67"/>
                <a:gd name="T13" fmla="*/ 86 h 106"/>
                <a:gd name="T14" fmla="*/ 55 w 67"/>
                <a:gd name="T15" fmla="*/ 93 h 106"/>
                <a:gd name="T16" fmla="*/ 15 w 67"/>
                <a:gd name="T17" fmla="*/ 97 h 106"/>
                <a:gd name="T18" fmla="*/ 12 w 67"/>
                <a:gd name="T19" fmla="*/ 95 h 106"/>
                <a:gd name="T20" fmla="*/ 12 w 67"/>
                <a:gd name="T21" fmla="*/ 83 h 106"/>
                <a:gd name="T22" fmla="*/ 12 w 67"/>
                <a:gd name="T23" fmla="*/ 82 h 106"/>
                <a:gd name="T24" fmla="*/ 12 w 67"/>
                <a:gd name="T25" fmla="*/ 71 h 106"/>
                <a:gd name="T26" fmla="*/ 15 w 67"/>
                <a:gd name="T27" fmla="*/ 69 h 106"/>
                <a:gd name="T28" fmla="*/ 16 w 67"/>
                <a:gd name="T29" fmla="*/ 63 h 106"/>
                <a:gd name="T30" fmla="*/ 0 w 67"/>
                <a:gd name="T31" fmla="*/ 34 h 106"/>
                <a:gd name="T32" fmla="*/ 33 w 67"/>
                <a:gd name="T33" fmla="*/ 0 h 106"/>
                <a:gd name="T34" fmla="*/ 28 w 67"/>
                <a:gd name="T35" fmla="*/ 41 h 106"/>
                <a:gd name="T36" fmla="*/ 30 w 67"/>
                <a:gd name="T37" fmla="*/ 39 h 106"/>
                <a:gd name="T38" fmla="*/ 33 w 67"/>
                <a:gd name="T39" fmla="*/ 41 h 106"/>
                <a:gd name="T40" fmla="*/ 36 w 67"/>
                <a:gd name="T41" fmla="*/ 39 h 106"/>
                <a:gd name="T42" fmla="*/ 39 w 67"/>
                <a:gd name="T43" fmla="*/ 41 h 106"/>
                <a:gd name="T44" fmla="*/ 43 w 67"/>
                <a:gd name="T45" fmla="*/ 38 h 106"/>
                <a:gd name="T46" fmla="*/ 39 w 67"/>
                <a:gd name="T47" fmla="*/ 52 h 106"/>
                <a:gd name="T48" fmla="*/ 44 w 67"/>
                <a:gd name="T49" fmla="*/ 66 h 106"/>
                <a:gd name="T50" fmla="*/ 44 w 67"/>
                <a:gd name="T51" fmla="*/ 58 h 106"/>
                <a:gd name="T52" fmla="*/ 56 w 67"/>
                <a:gd name="T53" fmla="*/ 47 h 106"/>
                <a:gd name="T54" fmla="*/ 52 w 67"/>
                <a:gd name="T55" fmla="*/ 15 h 106"/>
                <a:gd name="T56" fmla="*/ 15 w 67"/>
                <a:gd name="T57" fmla="*/ 15 h 106"/>
                <a:gd name="T58" fmla="*/ 11 w 67"/>
                <a:gd name="T59" fmla="*/ 48 h 106"/>
                <a:gd name="T60" fmla="*/ 23 w 67"/>
                <a:gd name="T61" fmla="*/ 59 h 106"/>
                <a:gd name="T62" fmla="*/ 23 w 67"/>
                <a:gd name="T63" fmla="*/ 67 h 106"/>
                <a:gd name="T64" fmla="*/ 29 w 67"/>
                <a:gd name="T65" fmla="*/ 52 h 106"/>
                <a:gd name="T66" fmla="*/ 25 w 67"/>
                <a:gd name="T67" fmla="*/ 38 h 106"/>
                <a:gd name="T68" fmla="*/ 40 w 67"/>
                <a:gd name="T69" fmla="*/ 43 h 106"/>
                <a:gd name="T70" fmla="*/ 36 w 67"/>
                <a:gd name="T71" fmla="*/ 42 h 106"/>
                <a:gd name="T72" fmla="*/ 30 w 67"/>
                <a:gd name="T73" fmla="*/ 42 h 106"/>
                <a:gd name="T74" fmla="*/ 27 w 67"/>
                <a:gd name="T75" fmla="*/ 42 h 106"/>
                <a:gd name="T76" fmla="*/ 32 w 67"/>
                <a:gd name="T77" fmla="*/ 51 h 106"/>
                <a:gd name="T78" fmla="*/ 32 w 67"/>
                <a:gd name="T79" fmla="*/ 67 h 106"/>
                <a:gd name="T80" fmla="*/ 35 w 67"/>
                <a:gd name="T81" fmla="*/ 51 h 106"/>
                <a:gd name="T82" fmla="*/ 35 w 67"/>
                <a:gd name="T83" fmla="*/ 50 h 106"/>
                <a:gd name="T84" fmla="*/ 43 w 67"/>
                <a:gd name="T85" fmla="*/ 96 h 106"/>
                <a:gd name="T86" fmla="*/ 34 w 67"/>
                <a:gd name="T87" fmla="*/ 106 h 106"/>
                <a:gd name="T88" fmla="*/ 43 w 67"/>
                <a:gd name="T89" fmla="*/ 96 h 106"/>
                <a:gd name="T90" fmla="*/ 17 w 67"/>
                <a:gd name="T91" fmla="*/ 88 h 106"/>
                <a:gd name="T92" fmla="*/ 17 w 67"/>
                <a:gd name="T93" fmla="*/ 90 h 106"/>
                <a:gd name="T94" fmla="*/ 50 w 67"/>
                <a:gd name="T95" fmla="*/ 86 h 106"/>
                <a:gd name="T96" fmla="*/ 50 w 67"/>
                <a:gd name="T97" fmla="*/ 73 h 106"/>
                <a:gd name="T98" fmla="*/ 17 w 67"/>
                <a:gd name="T99" fmla="*/ 77 h 106"/>
                <a:gd name="T100" fmla="*/ 50 w 67"/>
                <a:gd name="T101" fmla="*/ 74 h 106"/>
                <a:gd name="T102" fmla="*/ 50 w 67"/>
                <a:gd name="T103" fmla="*/ 73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67" h="106">
                  <a:moveTo>
                    <a:pt x="33" y="0"/>
                  </a:moveTo>
                  <a:cubicBezTo>
                    <a:pt x="43" y="0"/>
                    <a:pt x="51" y="4"/>
                    <a:pt x="57" y="10"/>
                  </a:cubicBezTo>
                  <a:cubicBezTo>
                    <a:pt x="63" y="16"/>
                    <a:pt x="67" y="25"/>
                    <a:pt x="67" y="34"/>
                  </a:cubicBezTo>
                  <a:cubicBezTo>
                    <a:pt x="67" y="40"/>
                    <a:pt x="65" y="46"/>
                    <a:pt x="62" y="51"/>
                  </a:cubicBezTo>
                  <a:cubicBezTo>
                    <a:pt x="59" y="56"/>
                    <a:pt x="56" y="59"/>
                    <a:pt x="51" y="62"/>
                  </a:cubicBezTo>
                  <a:cubicBezTo>
                    <a:pt x="51" y="66"/>
                    <a:pt x="51" y="66"/>
                    <a:pt x="51" y="66"/>
                  </a:cubicBezTo>
                  <a:cubicBezTo>
                    <a:pt x="53" y="66"/>
                    <a:pt x="53" y="66"/>
                    <a:pt x="53" y="66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7" y="70"/>
                    <a:pt x="57" y="72"/>
                    <a:pt x="57" y="73"/>
                  </a:cubicBezTo>
                  <a:cubicBezTo>
                    <a:pt x="57" y="75"/>
                    <a:pt x="57" y="77"/>
                    <a:pt x="56" y="79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6" y="80"/>
                    <a:pt x="56" y="80"/>
                    <a:pt x="56" y="80"/>
                  </a:cubicBezTo>
                  <a:cubicBezTo>
                    <a:pt x="57" y="82"/>
                    <a:pt x="57" y="84"/>
                    <a:pt x="57" y="86"/>
                  </a:cubicBezTo>
                  <a:cubicBezTo>
                    <a:pt x="57" y="88"/>
                    <a:pt x="57" y="90"/>
                    <a:pt x="56" y="92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15" y="97"/>
                    <a:pt x="15" y="97"/>
                    <a:pt x="15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1" y="93"/>
                    <a:pt x="11" y="91"/>
                    <a:pt x="10" y="90"/>
                  </a:cubicBezTo>
                  <a:cubicBezTo>
                    <a:pt x="10" y="88"/>
                    <a:pt x="11" y="86"/>
                    <a:pt x="12" y="83"/>
                  </a:cubicBezTo>
                  <a:cubicBezTo>
                    <a:pt x="12" y="83"/>
                    <a:pt x="12" y="83"/>
                    <a:pt x="12" y="83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1" y="81"/>
                    <a:pt x="11" y="79"/>
                    <a:pt x="10" y="77"/>
                  </a:cubicBezTo>
                  <a:cubicBezTo>
                    <a:pt x="10" y="75"/>
                    <a:pt x="11" y="73"/>
                    <a:pt x="12" y="71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15" y="69"/>
                    <a:pt x="15" y="69"/>
                    <a:pt x="15" y="69"/>
                  </a:cubicBezTo>
                  <a:cubicBezTo>
                    <a:pt x="16" y="69"/>
                    <a:pt x="16" y="69"/>
                    <a:pt x="16" y="69"/>
                  </a:cubicBezTo>
                  <a:cubicBezTo>
                    <a:pt x="16" y="63"/>
                    <a:pt x="16" y="63"/>
                    <a:pt x="16" y="63"/>
                  </a:cubicBezTo>
                  <a:cubicBezTo>
                    <a:pt x="11" y="60"/>
                    <a:pt x="7" y="56"/>
                    <a:pt x="5" y="51"/>
                  </a:cubicBezTo>
                  <a:cubicBezTo>
                    <a:pt x="2" y="46"/>
                    <a:pt x="0" y="40"/>
                    <a:pt x="0" y="34"/>
                  </a:cubicBezTo>
                  <a:cubicBezTo>
                    <a:pt x="0" y="25"/>
                    <a:pt x="4" y="16"/>
                    <a:pt x="10" y="10"/>
                  </a:cubicBezTo>
                  <a:cubicBezTo>
                    <a:pt x="16" y="4"/>
                    <a:pt x="24" y="0"/>
                    <a:pt x="33" y="0"/>
                  </a:cubicBezTo>
                  <a:close/>
                  <a:moveTo>
                    <a:pt x="26" y="40"/>
                  </a:moveTo>
                  <a:cubicBezTo>
                    <a:pt x="27" y="41"/>
                    <a:pt x="27" y="41"/>
                    <a:pt x="28" y="41"/>
                  </a:cubicBezTo>
                  <a:cubicBezTo>
                    <a:pt x="28" y="41"/>
                    <a:pt x="29" y="41"/>
                    <a:pt x="30" y="40"/>
                  </a:cubicBezTo>
                  <a:cubicBezTo>
                    <a:pt x="30" y="39"/>
                    <a:pt x="30" y="39"/>
                    <a:pt x="30" y="39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2" y="41"/>
                    <a:pt x="32" y="41"/>
                    <a:pt x="33" y="41"/>
                  </a:cubicBezTo>
                  <a:cubicBezTo>
                    <a:pt x="34" y="41"/>
                    <a:pt x="35" y="41"/>
                    <a:pt x="35" y="40"/>
                  </a:cubicBezTo>
                  <a:cubicBezTo>
                    <a:pt x="36" y="39"/>
                    <a:pt x="36" y="39"/>
                    <a:pt x="36" y="39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7" y="41"/>
                    <a:pt x="38" y="41"/>
                    <a:pt x="39" y="41"/>
                  </a:cubicBezTo>
                  <a:cubicBezTo>
                    <a:pt x="40" y="41"/>
                    <a:pt x="41" y="41"/>
                    <a:pt x="42" y="40"/>
                  </a:cubicBezTo>
                  <a:cubicBezTo>
                    <a:pt x="43" y="38"/>
                    <a:pt x="43" y="38"/>
                    <a:pt x="43" y="38"/>
                  </a:cubicBezTo>
                  <a:cubicBezTo>
                    <a:pt x="46" y="40"/>
                    <a:pt x="46" y="40"/>
                    <a:pt x="46" y="40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39" y="67"/>
                    <a:pt x="39" y="67"/>
                    <a:pt x="39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4" y="58"/>
                    <a:pt x="44" y="58"/>
                    <a:pt x="44" y="58"/>
                  </a:cubicBezTo>
                  <a:cubicBezTo>
                    <a:pt x="46" y="57"/>
                    <a:pt x="46" y="57"/>
                    <a:pt x="46" y="57"/>
                  </a:cubicBezTo>
                  <a:cubicBezTo>
                    <a:pt x="50" y="55"/>
                    <a:pt x="54" y="52"/>
                    <a:pt x="56" y="47"/>
                  </a:cubicBezTo>
                  <a:cubicBezTo>
                    <a:pt x="59" y="44"/>
                    <a:pt x="60" y="39"/>
                    <a:pt x="60" y="34"/>
                  </a:cubicBezTo>
                  <a:cubicBezTo>
                    <a:pt x="60" y="27"/>
                    <a:pt x="57" y="20"/>
                    <a:pt x="52" y="15"/>
                  </a:cubicBezTo>
                  <a:cubicBezTo>
                    <a:pt x="47" y="10"/>
                    <a:pt x="41" y="7"/>
                    <a:pt x="33" y="7"/>
                  </a:cubicBezTo>
                  <a:cubicBezTo>
                    <a:pt x="26" y="7"/>
                    <a:pt x="19" y="10"/>
                    <a:pt x="15" y="15"/>
                  </a:cubicBezTo>
                  <a:cubicBezTo>
                    <a:pt x="10" y="20"/>
                    <a:pt x="7" y="27"/>
                    <a:pt x="7" y="34"/>
                  </a:cubicBezTo>
                  <a:cubicBezTo>
                    <a:pt x="7" y="39"/>
                    <a:pt x="8" y="44"/>
                    <a:pt x="11" y="48"/>
                  </a:cubicBezTo>
                  <a:cubicBezTo>
                    <a:pt x="13" y="52"/>
                    <a:pt x="17" y="55"/>
                    <a:pt x="21" y="58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3" y="61"/>
                    <a:pt x="23" y="61"/>
                    <a:pt x="23" y="61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2" y="40"/>
                    <a:pt x="22" y="40"/>
                    <a:pt x="22" y="40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40"/>
                    <a:pt x="26" y="40"/>
                    <a:pt x="26" y="40"/>
                  </a:cubicBezTo>
                  <a:close/>
                  <a:moveTo>
                    <a:pt x="40" y="43"/>
                  </a:moveTo>
                  <a:cubicBezTo>
                    <a:pt x="40" y="43"/>
                    <a:pt x="40" y="43"/>
                    <a:pt x="39" y="43"/>
                  </a:cubicBezTo>
                  <a:cubicBezTo>
                    <a:pt x="38" y="43"/>
                    <a:pt x="37" y="43"/>
                    <a:pt x="36" y="42"/>
                  </a:cubicBezTo>
                  <a:cubicBezTo>
                    <a:pt x="35" y="42"/>
                    <a:pt x="34" y="43"/>
                    <a:pt x="33" y="43"/>
                  </a:cubicBezTo>
                  <a:cubicBezTo>
                    <a:pt x="32" y="43"/>
                    <a:pt x="31" y="42"/>
                    <a:pt x="30" y="42"/>
                  </a:cubicBezTo>
                  <a:cubicBezTo>
                    <a:pt x="29" y="42"/>
                    <a:pt x="28" y="43"/>
                    <a:pt x="28" y="43"/>
                  </a:cubicBezTo>
                  <a:cubicBezTo>
                    <a:pt x="27" y="43"/>
                    <a:pt x="27" y="43"/>
                    <a:pt x="27" y="42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51"/>
                    <a:pt x="32" y="51"/>
                    <a:pt x="32" y="51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1"/>
                    <a:pt x="35" y="51"/>
                    <a:pt x="35" y="51"/>
                  </a:cubicBezTo>
                  <a:cubicBezTo>
                    <a:pt x="35" y="50"/>
                    <a:pt x="35" y="50"/>
                    <a:pt x="35" y="50"/>
                  </a:cubicBezTo>
                  <a:cubicBezTo>
                    <a:pt x="40" y="43"/>
                    <a:pt x="40" y="43"/>
                    <a:pt x="40" y="43"/>
                  </a:cubicBezTo>
                  <a:close/>
                  <a:moveTo>
                    <a:pt x="43" y="96"/>
                  </a:moveTo>
                  <a:cubicBezTo>
                    <a:pt x="24" y="98"/>
                    <a:pt x="24" y="98"/>
                    <a:pt x="24" y="98"/>
                  </a:cubicBezTo>
                  <a:cubicBezTo>
                    <a:pt x="25" y="103"/>
                    <a:pt x="29" y="106"/>
                    <a:pt x="34" y="106"/>
                  </a:cubicBezTo>
                  <a:cubicBezTo>
                    <a:pt x="39" y="106"/>
                    <a:pt x="43" y="102"/>
                    <a:pt x="43" y="97"/>
                  </a:cubicBezTo>
                  <a:cubicBezTo>
                    <a:pt x="43" y="97"/>
                    <a:pt x="43" y="97"/>
                    <a:pt x="43" y="96"/>
                  </a:cubicBezTo>
                  <a:close/>
                  <a:moveTo>
                    <a:pt x="50" y="85"/>
                  </a:moveTo>
                  <a:cubicBezTo>
                    <a:pt x="17" y="88"/>
                    <a:pt x="17" y="88"/>
                    <a:pt x="17" y="88"/>
                  </a:cubicBezTo>
                  <a:cubicBezTo>
                    <a:pt x="17" y="89"/>
                    <a:pt x="17" y="89"/>
                    <a:pt x="17" y="89"/>
                  </a:cubicBezTo>
                  <a:cubicBezTo>
                    <a:pt x="17" y="89"/>
                    <a:pt x="17" y="90"/>
                    <a:pt x="17" y="90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50" y="86"/>
                    <a:pt x="50" y="86"/>
                  </a:cubicBezTo>
                  <a:cubicBezTo>
                    <a:pt x="50" y="86"/>
                    <a:pt x="50" y="86"/>
                    <a:pt x="50" y="85"/>
                  </a:cubicBezTo>
                  <a:close/>
                  <a:moveTo>
                    <a:pt x="50" y="73"/>
                  </a:moveTo>
                  <a:cubicBezTo>
                    <a:pt x="17" y="76"/>
                    <a:pt x="17" y="76"/>
                    <a:pt x="17" y="76"/>
                  </a:cubicBezTo>
                  <a:cubicBezTo>
                    <a:pt x="17" y="76"/>
                    <a:pt x="17" y="76"/>
                    <a:pt x="17" y="77"/>
                  </a:cubicBezTo>
                  <a:cubicBezTo>
                    <a:pt x="17" y="77"/>
                    <a:pt x="17" y="77"/>
                    <a:pt x="17" y="77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50" y="74"/>
                    <a:pt x="50" y="74"/>
                    <a:pt x="50" y="73"/>
                  </a:cubicBezTo>
                  <a:cubicBezTo>
                    <a:pt x="50" y="73"/>
                    <a:pt x="50" y="73"/>
                    <a:pt x="50" y="73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b="1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7" name="文本框 6"/>
          <p:cNvSpPr txBox="1"/>
          <p:nvPr/>
        </p:nvSpPr>
        <p:spPr>
          <a:xfrm>
            <a:off x="1923585" y="581351"/>
            <a:ext cx="5016104" cy="7155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05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</a:p>
        </p:txBody>
      </p:sp>
      <p:sp>
        <p:nvSpPr>
          <p:cNvPr id="33" name="矩形 32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论文概述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01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9" y="770472"/>
            <a:ext cx="4427934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参考论文摘要进行概述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解决思路及措施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02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8" y="770472"/>
            <a:ext cx="4857547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详细介绍完成的主要工作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5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张左右）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2630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0500"/>
            <a:ext cx="4572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7500" y="190500"/>
            <a:ext cx="6286500" cy="178594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 bwMode="auto">
          <a:xfrm>
            <a:off x="413147" y="61913"/>
            <a:ext cx="2656284" cy="461665"/>
            <a:chOff x="551544" y="82976"/>
            <a:chExt cx="3540396" cy="614489"/>
          </a:xfrm>
        </p:grpSpPr>
        <p:sp>
          <p:nvSpPr>
            <p:cNvPr id="6170" name="文本框 4"/>
            <p:cNvSpPr txBox="1">
              <a:spLocks noChangeArrowheads="1"/>
            </p:cNvSpPr>
            <p:nvPr/>
          </p:nvSpPr>
          <p:spPr bwMode="auto">
            <a:xfrm>
              <a:off x="800100" y="111278"/>
              <a:ext cx="3291840" cy="553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eaLnBrk="0" fontAlgn="base" hangingPunct="0"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/>
              <a:r>
                <a:rPr lang="zh-CN" altLang="en-US" sz="2100" b="1" dirty="0" smtClean="0">
                  <a:solidFill>
                    <a:srgbClr val="04487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成效及结论</a:t>
              </a:r>
              <a:endParaRPr lang="zh-CN" altLang="en-US" sz="2100" b="1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551544" y="82976"/>
              <a:ext cx="723631" cy="61448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400" dirty="0" smtClean="0">
                  <a:solidFill>
                    <a:schemeClr val="bg2">
                      <a:lumMod val="25000"/>
                    </a:schemeClr>
                  </a:solidFill>
                  <a:latin typeface="Impact" panose="020B0806030902050204" pitchFamily="34" charset="0"/>
                  <a:ea typeface="+mn-ea"/>
                </a:rPr>
                <a:t>03</a:t>
              </a:r>
              <a:endParaRPr lang="zh-CN" altLang="en-US" sz="24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endParaRPr>
            </a:p>
          </p:txBody>
        </p:sp>
      </p:grpSp>
      <p:sp>
        <p:nvSpPr>
          <p:cNvPr id="8" name="矩形 7"/>
          <p:cNvSpPr/>
          <p:nvPr/>
        </p:nvSpPr>
        <p:spPr>
          <a:xfrm>
            <a:off x="0" y="4941194"/>
            <a:ext cx="9144000" cy="202307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69" name="文本框 53"/>
          <p:cNvSpPr txBox="1">
            <a:spLocks noChangeArrowheads="1"/>
          </p:cNvSpPr>
          <p:nvPr/>
        </p:nvSpPr>
        <p:spPr bwMode="auto">
          <a:xfrm>
            <a:off x="684608" y="770472"/>
            <a:ext cx="4857547" cy="310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ts val="1650"/>
              </a:lnSpc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（得到的结论；建议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1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张）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9633" y="1080813"/>
            <a:ext cx="7852229" cy="3527763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1038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</TotalTime>
  <Words>92</Words>
  <Application>Microsoft Office PowerPoint</Application>
  <PresentationFormat>全屏显示(16:9)</PresentationFormat>
  <Paragraphs>24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tukuppt</dc:title>
  <dc:subject>熊猫办公</dc:subject>
  <dc:creator>www.tukuppt.com</dc:creator>
  <cp:keywords>tukuppt</cp:keywords>
  <cp:lastModifiedBy>管理员</cp:lastModifiedBy>
  <cp:revision>26</cp:revision>
  <dcterms:created xsi:type="dcterms:W3CDTF">2015-04-13T12:15:00Z</dcterms:created>
  <dcterms:modified xsi:type="dcterms:W3CDTF">2024-09-19T01:03:08Z</dcterms:modified>
  <cp:category>tukuppt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2052-10.1.0.6206</vt:lpwstr>
  </property>
</Properties>
</file>