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7"/>
  </p:notesMasterIdLst>
  <p:sldIdLst>
    <p:sldId id="274" r:id="rId2"/>
    <p:sldId id="270" r:id="rId3"/>
    <p:sldId id="269" r:id="rId4"/>
    <p:sldId id="280" r:id="rId5"/>
    <p:sldId id="281" r:id="rId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3" userDrawn="1">
          <p15:clr>
            <a:srgbClr val="A4A3A4"/>
          </p15:clr>
        </p15:guide>
        <p15:guide id="2" orient="horz" pos="3240" userDrawn="1">
          <p15:clr>
            <a:srgbClr val="A4A3A4"/>
          </p15:clr>
        </p15:guide>
        <p15:guide id="3" orient="horz" pos="2505" userDrawn="1">
          <p15:clr>
            <a:srgbClr val="A4A3A4"/>
          </p15:clr>
        </p15:guide>
        <p15:guide id="4" orient="horz" pos="3117" userDrawn="1">
          <p15:clr>
            <a:srgbClr val="A4A3A4"/>
          </p15:clr>
        </p15:guide>
        <p15:guide id="5" orient="horz" pos="1439" userDrawn="1">
          <p15:clr>
            <a:srgbClr val="A4A3A4"/>
          </p15:clr>
        </p15:guide>
        <p15:guide id="6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4875"/>
    <a:srgbClr val="0072A9"/>
    <a:srgbClr val="D6E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89850" autoAdjust="0"/>
  </p:normalViewPr>
  <p:slideViewPr>
    <p:cSldViewPr snapToGrid="0">
      <p:cViewPr varScale="1">
        <p:scale>
          <a:sx n="113" d="100"/>
          <a:sy n="113" d="100"/>
        </p:scale>
        <p:origin x="108" y="420"/>
      </p:cViewPr>
      <p:guideLst>
        <p:guide orient="horz" pos="83"/>
        <p:guide orient="horz" pos="3240"/>
        <p:guide orient="horz" pos="2505"/>
        <p:guide orient="horz" pos="3117"/>
        <p:guide orient="horz" pos="143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06A5BD-8BA7-4900-AB15-0D3ECCC954E6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6642B7-71B7-4C3E-9855-0D0DE388A0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385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C86F7A-4C13-4512-9546-7A2E13DD49E4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E2B-728A-4539-B86A-F2CEE53DE51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799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28C279-DE8B-468B-BC28-587297351CC5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8769B-FD91-4354-84DF-C542D236D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447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49DB7B-3909-433D-9621-020AC3631DB6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2487E-DA75-40AD-AFB9-B7E6678009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736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7891DE-9EFB-436C-8098-DA346D61F734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19AB3-A56A-40DC-B315-4C9AF1D9AE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865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88A4FD-48AA-4EB3-ADAB-90805DF574A9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823B-989B-4FE0-A31C-A45838B716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067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C83F5B-15CF-41AD-AAF7-C365C83FF08D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C2566-FD93-41C5-8007-9C6D9D8DF8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935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F8473D-2D84-413D-97BD-015ADE628A5A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DC8D-C4F0-4F0D-B826-92573808DA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393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FA7D9F-B4F6-4B7D-8D30-9FDE43AA2DD2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07F97-2FC2-4714-850C-6700199D61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305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AE2CA6-8D79-400E-AD1E-56E3E0DA2BAA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9D1E1-5454-45C3-93DA-86C3DA9ECB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766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852424-72F4-440E-8E03-587598E5B119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9EC1-C088-4DAC-AB69-D10F40584B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773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3BA994-DBC0-4389-9AC3-50B67B3923E1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0D88-0AE5-4EDA-BDD3-1B97B5FCD5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804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3BA994-DBC0-4389-9AC3-50B67B3923E1}" type="datetimeFigureOut">
              <a:rPr lang="zh-CN" altLang="en-US" smtClean="0"/>
              <a:t>2026/8/24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30D88-0AE5-4EDA-BDD3-1B97B5FCD5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70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468701" y="1918718"/>
            <a:ext cx="6128147" cy="6001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300" b="1" spc="225" dirty="0" smtClean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题目：</a:t>
            </a:r>
            <a:r>
              <a:rPr lang="en-US" altLang="zh-CN" sz="3300" b="1" spc="225" dirty="0" smtClean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XXXXXX</a:t>
            </a:r>
            <a:endParaRPr lang="zh-CN" altLang="en-US" sz="3300" b="1" spc="225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 bwMode="auto">
          <a:xfrm>
            <a:off x="2455470" y="2568072"/>
            <a:ext cx="4320000" cy="271463"/>
            <a:chOff x="3292447" y="3453573"/>
            <a:chExt cx="5760542" cy="361046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3292447" y="3453573"/>
              <a:ext cx="5760542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等腰三角形 27"/>
            <p:cNvSpPr/>
            <p:nvPr/>
          </p:nvSpPr>
          <p:spPr>
            <a:xfrm flipV="1">
              <a:off x="5872725" y="3459907"/>
              <a:ext cx="411201" cy="354712"/>
            </a:xfrm>
            <a:prstGeom prst="triangle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1829963" y="2950039"/>
            <a:ext cx="222527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1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学号</a:t>
            </a:r>
            <a:r>
              <a:rPr lang="zh-CN" altLang="en-US" sz="2100" dirty="0" smtClean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1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2100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4812029" y="3375758"/>
            <a:ext cx="192285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1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导师：</a:t>
            </a:r>
            <a:r>
              <a:rPr lang="en-US" altLang="zh-CN" sz="21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2100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4912737" y="2933242"/>
            <a:ext cx="173236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100" dirty="0" smtClean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  <a:r>
              <a:rPr lang="en-US" altLang="zh-CN" sz="21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2100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1980577" y="3348740"/>
            <a:ext cx="192405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1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专业：</a:t>
            </a:r>
            <a:r>
              <a:rPr lang="en-US" altLang="zh-CN" sz="21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sz="2100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200151" y="1119226"/>
            <a:ext cx="6717506" cy="3274637"/>
          </a:xfrm>
          <a:prstGeom prst="rect">
            <a:avLst/>
          </a:prstGeom>
          <a:noFill/>
          <a:ln w="25400">
            <a:solidFill>
              <a:srgbClr val="0448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8674894" y="4892278"/>
            <a:ext cx="469106" cy="25122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0" y="4892278"/>
            <a:ext cx="8674894" cy="25122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7698581" y="4889898"/>
            <a:ext cx="112514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5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1500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070202" y="608471"/>
            <a:ext cx="4988966" cy="10618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0" dirty="0" smtClean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中国石油大学（华东）高等学历继续教育毕业设计论文答辩</a:t>
            </a:r>
            <a:endParaRPr lang="zh-CN" altLang="en-US" sz="2100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副标题 2"/>
          <p:cNvSpPr txBox="1">
            <a:spLocks/>
          </p:cNvSpPr>
          <p:nvPr/>
        </p:nvSpPr>
        <p:spPr>
          <a:xfrm>
            <a:off x="1316881" y="3755881"/>
            <a:ext cx="401750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ctr">
              <a:defRPr sz="210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/>
              <a:t>校外教学点：</a:t>
            </a:r>
            <a:r>
              <a:rPr lang="en-US" altLang="zh-CN" dirty="0"/>
              <a:t>XXX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9525"/>
            <a:ext cx="9144000" cy="27979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 bwMode="auto">
          <a:xfrm>
            <a:off x="2088800" y="1619519"/>
            <a:ext cx="4966400" cy="534591"/>
            <a:chOff x="6298049" y="1397569"/>
            <a:chExt cx="6620401" cy="712882"/>
          </a:xfrm>
        </p:grpSpPr>
        <p:sp>
          <p:nvSpPr>
            <p:cNvPr id="20" name="Freeform 74"/>
            <p:cNvSpPr>
              <a:spLocks noEditPoints="1"/>
            </p:cNvSpPr>
            <p:nvPr/>
          </p:nvSpPr>
          <p:spPr bwMode="auto">
            <a:xfrm>
              <a:off x="7321760" y="1592858"/>
              <a:ext cx="538044" cy="350883"/>
            </a:xfrm>
            <a:custGeom>
              <a:avLst/>
              <a:gdLst>
                <a:gd name="T0" fmla="*/ 18 w 99"/>
                <a:gd name="T1" fmla="*/ 58 h 65"/>
                <a:gd name="T2" fmla="*/ 53 w 99"/>
                <a:gd name="T3" fmla="*/ 65 h 65"/>
                <a:gd name="T4" fmla="*/ 87 w 99"/>
                <a:gd name="T5" fmla="*/ 57 h 65"/>
                <a:gd name="T6" fmla="*/ 87 w 99"/>
                <a:gd name="T7" fmla="*/ 23 h 65"/>
                <a:gd name="T8" fmla="*/ 53 w 99"/>
                <a:gd name="T9" fmla="*/ 28 h 65"/>
                <a:gd name="T10" fmla="*/ 18 w 99"/>
                <a:gd name="T11" fmla="*/ 23 h 65"/>
                <a:gd name="T12" fmla="*/ 18 w 99"/>
                <a:gd name="T13" fmla="*/ 58 h 65"/>
                <a:gd name="T14" fmla="*/ 99 w 99"/>
                <a:gd name="T15" fmla="*/ 8 h 65"/>
                <a:gd name="T16" fmla="*/ 99 w 99"/>
                <a:gd name="T17" fmla="*/ 17 h 65"/>
                <a:gd name="T18" fmla="*/ 53 w 99"/>
                <a:gd name="T19" fmla="*/ 24 h 65"/>
                <a:gd name="T20" fmla="*/ 7 w 99"/>
                <a:gd name="T21" fmla="*/ 17 h 65"/>
                <a:gd name="T22" fmla="*/ 7 w 99"/>
                <a:gd name="T23" fmla="*/ 34 h 65"/>
                <a:gd name="T24" fmla="*/ 9 w 99"/>
                <a:gd name="T25" fmla="*/ 37 h 65"/>
                <a:gd name="T26" fmla="*/ 5 w 99"/>
                <a:gd name="T27" fmla="*/ 41 h 65"/>
                <a:gd name="T28" fmla="*/ 2 w 99"/>
                <a:gd name="T29" fmla="*/ 37 h 65"/>
                <a:gd name="T30" fmla="*/ 4 w 99"/>
                <a:gd name="T31" fmla="*/ 34 h 65"/>
                <a:gd name="T32" fmla="*/ 4 w 99"/>
                <a:gd name="T33" fmla="*/ 8 h 65"/>
                <a:gd name="T34" fmla="*/ 53 w 99"/>
                <a:gd name="T35" fmla="*/ 0 h 65"/>
                <a:gd name="T36" fmla="*/ 99 w 99"/>
                <a:gd name="T37" fmla="*/ 8 h 65"/>
                <a:gd name="T38" fmla="*/ 8 w 99"/>
                <a:gd name="T39" fmla="*/ 42 h 65"/>
                <a:gd name="T40" fmla="*/ 3 w 99"/>
                <a:gd name="T41" fmla="*/ 42 h 65"/>
                <a:gd name="T42" fmla="*/ 0 w 99"/>
                <a:gd name="T43" fmla="*/ 58 h 65"/>
                <a:gd name="T44" fmla="*/ 2 w 99"/>
                <a:gd name="T45" fmla="*/ 58 h 65"/>
                <a:gd name="T46" fmla="*/ 3 w 99"/>
                <a:gd name="T47" fmla="*/ 56 h 65"/>
                <a:gd name="T48" fmla="*/ 3 w 99"/>
                <a:gd name="T49" fmla="*/ 58 h 65"/>
                <a:gd name="T50" fmla="*/ 6 w 99"/>
                <a:gd name="T51" fmla="*/ 59 h 65"/>
                <a:gd name="T52" fmla="*/ 7 w 99"/>
                <a:gd name="T53" fmla="*/ 57 h 65"/>
                <a:gd name="T54" fmla="*/ 7 w 99"/>
                <a:gd name="T55" fmla="*/ 59 h 65"/>
                <a:gd name="T56" fmla="*/ 8 w 99"/>
                <a:gd name="T57" fmla="*/ 59 h 65"/>
                <a:gd name="T58" fmla="*/ 8 w 99"/>
                <a:gd name="T59" fmla="*/ 51 h 65"/>
                <a:gd name="T60" fmla="*/ 9 w 99"/>
                <a:gd name="T61" fmla="*/ 58 h 65"/>
                <a:gd name="T62" fmla="*/ 11 w 99"/>
                <a:gd name="T63" fmla="*/ 58 h 65"/>
                <a:gd name="T64" fmla="*/ 8 w 99"/>
                <a:gd name="T65" fmla="*/ 4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56" name="文本框 20"/>
            <p:cNvSpPr txBox="1">
              <a:spLocks noChangeArrowheads="1"/>
            </p:cNvSpPr>
            <p:nvPr/>
          </p:nvSpPr>
          <p:spPr bwMode="auto">
            <a:xfrm>
              <a:off x="8688015" y="1514635"/>
              <a:ext cx="2840403" cy="55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100" b="1" dirty="0" smtClean="0">
                  <a:solidFill>
                    <a:srgbClr val="0448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论文概述</a:t>
              </a:r>
              <a:endParaRPr lang="zh-CN" altLang="en-US" sz="2100" b="1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7180504" y="1397569"/>
              <a:ext cx="5737946" cy="712882"/>
            </a:xfrm>
            <a:prstGeom prst="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8045500" y="1397569"/>
              <a:ext cx="12697" cy="712882"/>
            </a:xfrm>
            <a:prstGeom prst="line">
              <a:avLst/>
            </a:prstGeom>
            <a:ln w="25400">
              <a:solidFill>
                <a:srgbClr val="044875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59" name="组合 68"/>
            <p:cNvGrpSpPr/>
            <p:nvPr/>
          </p:nvGrpSpPr>
          <p:grpSpPr bwMode="auto">
            <a:xfrm>
              <a:off x="6298049" y="1397569"/>
              <a:ext cx="919239" cy="712882"/>
              <a:chOff x="6191369" y="1397569"/>
              <a:chExt cx="919239" cy="712882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6294533" y="1397569"/>
                <a:ext cx="712631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/>
              </a:p>
            </p:txBody>
          </p:sp>
          <p:sp>
            <p:nvSpPr>
              <p:cNvPr id="4161" name="文本框 18"/>
              <p:cNvSpPr txBox="1">
                <a:spLocks noChangeArrowheads="1"/>
              </p:cNvSpPr>
              <p:nvPr/>
            </p:nvSpPr>
            <p:spPr bwMode="auto">
              <a:xfrm>
                <a:off x="6191369" y="1397569"/>
                <a:ext cx="919239" cy="677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2700" b="1" dirty="0">
                    <a:solidFill>
                      <a:srgbClr val="044875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2700" b="1" dirty="0">
                  <a:solidFill>
                    <a:srgbClr val="044875"/>
                  </a:solidFill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 bwMode="auto">
          <a:xfrm>
            <a:off x="2095348" y="2273797"/>
            <a:ext cx="4959851" cy="534591"/>
            <a:chOff x="309691" y="2998271"/>
            <a:chExt cx="6611672" cy="712882"/>
          </a:xfrm>
        </p:grpSpPr>
        <p:grpSp>
          <p:nvGrpSpPr>
            <p:cNvPr id="4131" name="组合 71"/>
            <p:cNvGrpSpPr/>
            <p:nvPr/>
          </p:nvGrpSpPr>
          <p:grpSpPr bwMode="auto">
            <a:xfrm>
              <a:off x="309691" y="2998271"/>
              <a:ext cx="6611672" cy="712882"/>
              <a:chOff x="6298049" y="1397569"/>
              <a:chExt cx="6611672" cy="712882"/>
            </a:xfrm>
          </p:grpSpPr>
          <p:sp>
            <p:nvSpPr>
              <p:cNvPr id="4133" name="文本框 73"/>
              <p:cNvSpPr txBox="1">
                <a:spLocks noChangeArrowheads="1"/>
              </p:cNvSpPr>
              <p:nvPr/>
            </p:nvSpPr>
            <p:spPr bwMode="auto">
              <a:xfrm>
                <a:off x="8723415" y="1504736"/>
                <a:ext cx="2840404" cy="5540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en-US" sz="2100" b="1" dirty="0">
                    <a:solidFill>
                      <a:srgbClr val="044875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解决思路及措施</a:t>
                </a:r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7180504" y="1397569"/>
                <a:ext cx="5729217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/>
              </a:p>
            </p:txBody>
          </p:sp>
          <p:cxnSp>
            <p:nvCxnSpPr>
              <p:cNvPr id="76" name="直接连接符 75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36" name="组合 76"/>
              <p:cNvGrpSpPr/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78" name="矩形 77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b="1"/>
                </a:p>
              </p:txBody>
            </p:sp>
            <p:sp>
              <p:nvSpPr>
                <p:cNvPr id="4138" name="文本框 78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771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700" b="1">
                      <a:solidFill>
                        <a:srgbClr val="044875"/>
                      </a:solidFill>
                      <a:latin typeface="Impact" panose="020B0806030902050204" pitchFamily="34" charset="0"/>
                    </a:rPr>
                    <a:t>02</a:t>
                  </a:r>
                  <a:endParaRPr lang="zh-CN" altLang="en-US" sz="2700" b="1">
                    <a:solidFill>
                      <a:srgbClr val="044875"/>
                    </a:solidFill>
                    <a:latin typeface="Impact" panose="020B0806030902050204" pitchFamily="34" charset="0"/>
                  </a:endParaRPr>
                </a:p>
              </p:txBody>
            </p:sp>
          </p:grpSp>
        </p:grpSp>
        <p:sp>
          <p:nvSpPr>
            <p:cNvPr id="140" name="Freeform 30"/>
            <p:cNvSpPr>
              <a:spLocks noEditPoints="1"/>
            </p:cNvSpPr>
            <p:nvPr/>
          </p:nvSpPr>
          <p:spPr bwMode="auto">
            <a:xfrm>
              <a:off x="1401649" y="3137989"/>
              <a:ext cx="401548" cy="528708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 bwMode="auto">
          <a:xfrm>
            <a:off x="2095348" y="2953217"/>
            <a:ext cx="4959851" cy="534592"/>
            <a:chOff x="6535248" y="5221376"/>
            <a:chExt cx="6611671" cy="712882"/>
          </a:xfrm>
        </p:grpSpPr>
        <p:grpSp>
          <p:nvGrpSpPr>
            <p:cNvPr id="4115" name="组合 117"/>
            <p:cNvGrpSpPr/>
            <p:nvPr/>
          </p:nvGrpSpPr>
          <p:grpSpPr bwMode="auto">
            <a:xfrm>
              <a:off x="6535248" y="5221376"/>
              <a:ext cx="6611671" cy="712882"/>
              <a:chOff x="6298049" y="1397569"/>
              <a:chExt cx="6611671" cy="712882"/>
            </a:xfrm>
          </p:grpSpPr>
          <p:sp>
            <p:nvSpPr>
              <p:cNvPr id="4117" name="文本框 119"/>
              <p:cNvSpPr txBox="1">
                <a:spLocks noChangeArrowheads="1"/>
              </p:cNvSpPr>
              <p:nvPr/>
            </p:nvSpPr>
            <p:spPr bwMode="auto">
              <a:xfrm>
                <a:off x="8723415" y="1476975"/>
                <a:ext cx="2840403" cy="554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en-US" sz="2100" b="1" dirty="0">
                    <a:solidFill>
                      <a:srgbClr val="044875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成效及结论</a:t>
                </a: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7180504" y="1397569"/>
                <a:ext cx="572921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b="1"/>
              </a:p>
            </p:txBody>
          </p:sp>
          <p:cxnSp>
            <p:nvCxnSpPr>
              <p:cNvPr id="122" name="直接连接符 121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20" name="组合 122"/>
              <p:cNvGrpSpPr/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24" name="矩形 123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b="1"/>
                </a:p>
              </p:txBody>
            </p:sp>
            <p:sp>
              <p:nvSpPr>
                <p:cNvPr id="4122" name="文本框 124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7719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700" b="1" dirty="0" smtClean="0">
                      <a:solidFill>
                        <a:srgbClr val="044875"/>
                      </a:solidFill>
                      <a:latin typeface="Impact" panose="020B0806030902050204" pitchFamily="34" charset="0"/>
                    </a:rPr>
                    <a:t>03</a:t>
                  </a:r>
                  <a:endParaRPr lang="zh-CN" altLang="en-US" sz="2700" b="1" dirty="0">
                    <a:solidFill>
                      <a:srgbClr val="044875"/>
                    </a:solidFill>
                    <a:latin typeface="Impact" panose="020B0806030902050204" pitchFamily="34" charset="0"/>
                  </a:endParaRPr>
                </a:p>
              </p:txBody>
            </p:sp>
          </p:grpSp>
        </p:grpSp>
        <p:sp>
          <p:nvSpPr>
            <p:cNvPr id="144" name="Freeform 48"/>
            <p:cNvSpPr>
              <a:spLocks noEditPoints="1"/>
            </p:cNvSpPr>
            <p:nvPr/>
          </p:nvSpPr>
          <p:spPr bwMode="auto">
            <a:xfrm>
              <a:off x="7670059" y="5303937"/>
              <a:ext cx="363458" cy="576339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923585" y="581351"/>
            <a:ext cx="5016104" cy="7155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50" dirty="0" smtClean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zh-CN" altLang="en-US" sz="4050" dirty="0">
              <a:solidFill>
                <a:srgbClr val="04487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4941194"/>
            <a:ext cx="9144000" cy="20230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90500"/>
            <a:ext cx="457200" cy="178594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857500" y="190500"/>
            <a:ext cx="6286500" cy="178594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/>
          <p:nvPr/>
        </p:nvGrpSpPr>
        <p:grpSpPr bwMode="auto">
          <a:xfrm>
            <a:off x="413147" y="61913"/>
            <a:ext cx="2656284" cy="461665"/>
            <a:chOff x="551544" y="82976"/>
            <a:chExt cx="3540396" cy="614489"/>
          </a:xfrm>
        </p:grpSpPr>
        <p:sp>
          <p:nvSpPr>
            <p:cNvPr id="6170" name="文本框 4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53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100" b="1" dirty="0" smtClean="0">
                  <a:solidFill>
                    <a:srgbClr val="0448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论文概述</a:t>
              </a:r>
              <a:endParaRPr lang="zh-CN" altLang="en-US" sz="2100" b="1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6144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01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0" y="4941194"/>
            <a:ext cx="9144000" cy="20230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69" name="文本框 53"/>
          <p:cNvSpPr txBox="1">
            <a:spLocks noChangeArrowheads="1"/>
          </p:cNvSpPr>
          <p:nvPr/>
        </p:nvSpPr>
        <p:spPr bwMode="auto">
          <a:xfrm>
            <a:off x="684609" y="770472"/>
            <a:ext cx="4427934" cy="310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650"/>
              </a:lnSpc>
            </a:pP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（参考论文摘要进行概述；建议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1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张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）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9633" y="1080813"/>
            <a:ext cx="7852229" cy="3527763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90500"/>
            <a:ext cx="457200" cy="178594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857500" y="190500"/>
            <a:ext cx="6286500" cy="178594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/>
          <p:nvPr/>
        </p:nvGrpSpPr>
        <p:grpSpPr bwMode="auto">
          <a:xfrm>
            <a:off x="413147" y="61913"/>
            <a:ext cx="2656284" cy="461665"/>
            <a:chOff x="551544" y="82976"/>
            <a:chExt cx="3540396" cy="614489"/>
          </a:xfrm>
        </p:grpSpPr>
        <p:sp>
          <p:nvSpPr>
            <p:cNvPr id="6170" name="文本框 4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53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100" b="1" dirty="0" smtClean="0">
                  <a:solidFill>
                    <a:srgbClr val="0448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解决思路及措施</a:t>
              </a:r>
              <a:endParaRPr lang="zh-CN" altLang="en-US" sz="2100" b="1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6144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 smtClean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02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0" y="4941194"/>
            <a:ext cx="9144000" cy="20230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69" name="文本框 53"/>
          <p:cNvSpPr txBox="1">
            <a:spLocks noChangeArrowheads="1"/>
          </p:cNvSpPr>
          <p:nvPr/>
        </p:nvSpPr>
        <p:spPr bwMode="auto">
          <a:xfrm>
            <a:off x="684608" y="770472"/>
            <a:ext cx="4857547" cy="310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650"/>
              </a:lnSpc>
            </a:pP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（详细介绍完成的主要工作；建议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5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张左右）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9633" y="1080813"/>
            <a:ext cx="7852229" cy="3527763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630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90500"/>
            <a:ext cx="457200" cy="178594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857500" y="190500"/>
            <a:ext cx="6286500" cy="178594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/>
          <p:nvPr/>
        </p:nvGrpSpPr>
        <p:grpSpPr bwMode="auto">
          <a:xfrm>
            <a:off x="413147" y="61913"/>
            <a:ext cx="2656284" cy="461665"/>
            <a:chOff x="551544" y="82976"/>
            <a:chExt cx="3540396" cy="614489"/>
          </a:xfrm>
        </p:grpSpPr>
        <p:sp>
          <p:nvSpPr>
            <p:cNvPr id="6170" name="文本框 4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53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100" b="1" dirty="0" smtClean="0">
                  <a:solidFill>
                    <a:srgbClr val="0448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成效及结论</a:t>
              </a:r>
              <a:endParaRPr lang="zh-CN" altLang="en-US" sz="2100" b="1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6144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 smtClean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03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0" y="4941194"/>
            <a:ext cx="9144000" cy="20230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69" name="文本框 53"/>
          <p:cNvSpPr txBox="1">
            <a:spLocks noChangeArrowheads="1"/>
          </p:cNvSpPr>
          <p:nvPr/>
        </p:nvSpPr>
        <p:spPr bwMode="auto">
          <a:xfrm>
            <a:off x="684608" y="770472"/>
            <a:ext cx="4857547" cy="310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650"/>
              </a:lnSpc>
            </a:pP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（得到的结论；建议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1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张）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9633" y="1080813"/>
            <a:ext cx="7852229" cy="3527763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038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94</Words>
  <Application>Microsoft Office PowerPoint</Application>
  <PresentationFormat>全屏显示(16:9)</PresentationFormat>
  <Paragraphs>24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4" baseType="lpstr">
      <vt:lpstr>等线</vt:lpstr>
      <vt:lpstr>等线 Light</vt:lpstr>
      <vt:lpstr>宋体</vt:lpstr>
      <vt:lpstr>微软雅黑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tukuppt</dc:title>
  <dc:subject>熊猫办公</dc:subject>
  <dc:creator>www.tukuppt.com</dc:creator>
  <cp:keywords>tukuppt</cp:keywords>
  <cp:lastModifiedBy>Windows User</cp:lastModifiedBy>
  <cp:revision>28</cp:revision>
  <dcterms:created xsi:type="dcterms:W3CDTF">2015-04-13T12:15:00Z</dcterms:created>
  <dcterms:modified xsi:type="dcterms:W3CDTF">2026-08-24T08:59:08Z</dcterms:modified>
  <cp:category>tukuppt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